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omments/modernComment_106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71" r:id="rId6"/>
    <p:sldId id="261" r:id="rId7"/>
    <p:sldId id="262" r:id="rId8"/>
    <p:sldId id="263" r:id="rId9"/>
    <p:sldId id="265" r:id="rId10"/>
    <p:sldId id="266" r:id="rId11"/>
    <p:sldId id="267" r:id="rId12"/>
    <p:sldId id="268" r:id="rId13"/>
    <p:sldId id="269" r:id="rId14"/>
    <p:sldId id="270" r:id="rId15"/>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2FCC65-A48C-6A2F-129B-1953C70F5448}" name="JOSELINE APIYO" initials="JA" userId="5d216a8598139b3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4" d="100"/>
          <a:sy n="44" d="100"/>
        </p:scale>
        <p:origin x="876"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modernComment_106_0.xml><?xml version="1.0" encoding="utf-8"?>
<p188:cmLst xmlns:a="http://schemas.openxmlformats.org/drawingml/2006/main" xmlns:r="http://schemas.openxmlformats.org/officeDocument/2006/relationships" xmlns:p188="http://schemas.microsoft.com/office/powerpoint/2018/8/main">
  <p188:cm id="{EAC0E60C-F666-4631-BEF2-CA6638354171}" authorId="{332FCC65-A48C-6A2F-129B-1953C70F5448}" created="2024-10-12T12:16:18.947">
    <pc:sldMkLst xmlns:pc="http://schemas.microsoft.com/office/powerpoint/2013/main/command">
      <pc:docMk/>
      <pc:sldMk cId="0" sldId="262"/>
    </pc:sldMkLst>
    <p188:txBody>
      <a:bodyPr/>
      <a:lstStyle/>
      <a:p>
        <a:r>
          <a:rPr lang="en-US"/>
          <a:t>YEAR OF PRODUCTION</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94298" y="777149"/>
            <a:ext cx="15899403" cy="30962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1" i="0">
                <a:solidFill>
                  <a:srgbClr val="8BA8AC"/>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4554025" y="4358883"/>
            <a:ext cx="397510" cy="379095"/>
          </a:xfrm>
          <a:custGeom>
            <a:avLst/>
            <a:gdLst/>
            <a:ahLst/>
            <a:cxnLst/>
            <a:rect l="l" t="t" r="r" b="b"/>
            <a:pathLst>
              <a:path w="397509" h="379095">
                <a:moveTo>
                  <a:pt x="78031" y="379016"/>
                </a:moveTo>
                <a:lnTo>
                  <a:pt x="100226" y="242078"/>
                </a:lnTo>
                <a:lnTo>
                  <a:pt x="0" y="146163"/>
                </a:lnTo>
                <a:lnTo>
                  <a:pt x="137091" y="124954"/>
                </a:lnTo>
                <a:lnTo>
                  <a:pt x="197341" y="0"/>
                </a:lnTo>
                <a:lnTo>
                  <a:pt x="259875" y="123825"/>
                </a:lnTo>
                <a:lnTo>
                  <a:pt x="397334" y="142511"/>
                </a:lnTo>
                <a:lnTo>
                  <a:pt x="298890" y="240254"/>
                </a:lnTo>
                <a:lnTo>
                  <a:pt x="323598" y="376759"/>
                </a:lnTo>
                <a:lnTo>
                  <a:pt x="200222" y="313336"/>
                </a:lnTo>
                <a:lnTo>
                  <a:pt x="78031" y="379016"/>
                </a:lnTo>
                <a:close/>
              </a:path>
            </a:pathLst>
          </a:custGeom>
          <a:solidFill>
            <a:srgbClr val="F6CD08"/>
          </a:solidFill>
        </p:spPr>
        <p:txBody>
          <a:bodyPr wrap="square" lIns="0" tIns="0" rIns="0" bIns="0" rtlCol="0"/>
          <a:lstStyle/>
          <a:p>
            <a:endParaRPr/>
          </a:p>
        </p:txBody>
      </p:sp>
      <p:sp>
        <p:nvSpPr>
          <p:cNvPr id="17" name="bg object 17"/>
          <p:cNvSpPr/>
          <p:nvPr/>
        </p:nvSpPr>
        <p:spPr>
          <a:xfrm>
            <a:off x="14554025" y="4358883"/>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18" name="bg object 18"/>
          <p:cNvSpPr/>
          <p:nvPr/>
        </p:nvSpPr>
        <p:spPr>
          <a:xfrm>
            <a:off x="15013684" y="4358883"/>
            <a:ext cx="397510" cy="379095"/>
          </a:xfrm>
          <a:custGeom>
            <a:avLst/>
            <a:gdLst/>
            <a:ahLst/>
            <a:cxnLst/>
            <a:rect l="l" t="t" r="r" b="b"/>
            <a:pathLst>
              <a:path w="397509" h="379095">
                <a:moveTo>
                  <a:pt x="78031" y="379016"/>
                </a:moveTo>
                <a:lnTo>
                  <a:pt x="100226" y="242078"/>
                </a:lnTo>
                <a:lnTo>
                  <a:pt x="0" y="146163"/>
                </a:lnTo>
                <a:lnTo>
                  <a:pt x="137091" y="124954"/>
                </a:lnTo>
                <a:lnTo>
                  <a:pt x="197341" y="0"/>
                </a:lnTo>
                <a:lnTo>
                  <a:pt x="259875" y="123825"/>
                </a:lnTo>
                <a:lnTo>
                  <a:pt x="397334" y="142511"/>
                </a:lnTo>
                <a:lnTo>
                  <a:pt x="298890" y="240254"/>
                </a:lnTo>
                <a:lnTo>
                  <a:pt x="323598" y="376759"/>
                </a:lnTo>
                <a:lnTo>
                  <a:pt x="200222" y="313336"/>
                </a:lnTo>
                <a:lnTo>
                  <a:pt x="78031" y="379016"/>
                </a:lnTo>
                <a:close/>
              </a:path>
            </a:pathLst>
          </a:custGeom>
          <a:solidFill>
            <a:srgbClr val="F6CD08"/>
          </a:solidFill>
        </p:spPr>
        <p:txBody>
          <a:bodyPr wrap="square" lIns="0" tIns="0" rIns="0" bIns="0" rtlCol="0"/>
          <a:lstStyle/>
          <a:p>
            <a:endParaRPr/>
          </a:p>
        </p:txBody>
      </p:sp>
      <p:sp>
        <p:nvSpPr>
          <p:cNvPr id="19" name="bg object 19"/>
          <p:cNvSpPr/>
          <p:nvPr/>
        </p:nvSpPr>
        <p:spPr>
          <a:xfrm>
            <a:off x="15013684" y="4358883"/>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20" name="bg object 20"/>
          <p:cNvSpPr/>
          <p:nvPr/>
        </p:nvSpPr>
        <p:spPr>
          <a:xfrm>
            <a:off x="15461980" y="4358883"/>
            <a:ext cx="397510" cy="379095"/>
          </a:xfrm>
          <a:custGeom>
            <a:avLst/>
            <a:gdLst/>
            <a:ahLst/>
            <a:cxnLst/>
            <a:rect l="l" t="t" r="r" b="b"/>
            <a:pathLst>
              <a:path w="397509" h="379095">
                <a:moveTo>
                  <a:pt x="78031" y="379016"/>
                </a:moveTo>
                <a:lnTo>
                  <a:pt x="100226" y="242078"/>
                </a:lnTo>
                <a:lnTo>
                  <a:pt x="0" y="146163"/>
                </a:lnTo>
                <a:lnTo>
                  <a:pt x="137091" y="124954"/>
                </a:lnTo>
                <a:lnTo>
                  <a:pt x="197341" y="0"/>
                </a:lnTo>
                <a:lnTo>
                  <a:pt x="259875" y="123825"/>
                </a:lnTo>
                <a:lnTo>
                  <a:pt x="397334" y="142511"/>
                </a:lnTo>
                <a:lnTo>
                  <a:pt x="298890" y="240254"/>
                </a:lnTo>
                <a:lnTo>
                  <a:pt x="323598" y="376759"/>
                </a:lnTo>
                <a:lnTo>
                  <a:pt x="200222" y="313336"/>
                </a:lnTo>
                <a:lnTo>
                  <a:pt x="78031" y="379016"/>
                </a:lnTo>
                <a:close/>
              </a:path>
            </a:pathLst>
          </a:custGeom>
          <a:solidFill>
            <a:srgbClr val="F6CD08"/>
          </a:solidFill>
        </p:spPr>
        <p:txBody>
          <a:bodyPr wrap="square" lIns="0" tIns="0" rIns="0" bIns="0" rtlCol="0"/>
          <a:lstStyle/>
          <a:p>
            <a:endParaRPr/>
          </a:p>
        </p:txBody>
      </p:sp>
      <p:sp>
        <p:nvSpPr>
          <p:cNvPr id="21" name="bg object 21"/>
          <p:cNvSpPr/>
          <p:nvPr/>
        </p:nvSpPr>
        <p:spPr>
          <a:xfrm>
            <a:off x="15461980" y="4358883"/>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22" name="bg object 22"/>
          <p:cNvSpPr/>
          <p:nvPr/>
        </p:nvSpPr>
        <p:spPr>
          <a:xfrm>
            <a:off x="15917114" y="4358883"/>
            <a:ext cx="397510" cy="379095"/>
          </a:xfrm>
          <a:custGeom>
            <a:avLst/>
            <a:gdLst/>
            <a:ahLst/>
            <a:cxnLst/>
            <a:rect l="l" t="t" r="r" b="b"/>
            <a:pathLst>
              <a:path w="397509" h="379095">
                <a:moveTo>
                  <a:pt x="78031" y="379016"/>
                </a:moveTo>
                <a:lnTo>
                  <a:pt x="100226" y="242078"/>
                </a:lnTo>
                <a:lnTo>
                  <a:pt x="0" y="146163"/>
                </a:lnTo>
                <a:lnTo>
                  <a:pt x="137091" y="124954"/>
                </a:lnTo>
                <a:lnTo>
                  <a:pt x="197341" y="0"/>
                </a:lnTo>
                <a:lnTo>
                  <a:pt x="259875" y="123825"/>
                </a:lnTo>
                <a:lnTo>
                  <a:pt x="397334" y="142511"/>
                </a:lnTo>
                <a:lnTo>
                  <a:pt x="298890" y="240254"/>
                </a:lnTo>
                <a:lnTo>
                  <a:pt x="323598" y="376759"/>
                </a:lnTo>
                <a:lnTo>
                  <a:pt x="200222" y="313336"/>
                </a:lnTo>
                <a:lnTo>
                  <a:pt x="78031" y="379016"/>
                </a:lnTo>
                <a:close/>
              </a:path>
            </a:pathLst>
          </a:custGeom>
          <a:solidFill>
            <a:srgbClr val="F6CD08"/>
          </a:solidFill>
        </p:spPr>
        <p:txBody>
          <a:bodyPr wrap="square" lIns="0" tIns="0" rIns="0" bIns="0" rtlCol="0"/>
          <a:lstStyle/>
          <a:p>
            <a:endParaRPr/>
          </a:p>
        </p:txBody>
      </p:sp>
      <p:sp>
        <p:nvSpPr>
          <p:cNvPr id="23" name="bg object 23"/>
          <p:cNvSpPr/>
          <p:nvPr/>
        </p:nvSpPr>
        <p:spPr>
          <a:xfrm>
            <a:off x="15917114" y="4358883"/>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24" name="bg object 24"/>
          <p:cNvSpPr/>
          <p:nvPr/>
        </p:nvSpPr>
        <p:spPr>
          <a:xfrm>
            <a:off x="14554025" y="4817014"/>
            <a:ext cx="397510" cy="379095"/>
          </a:xfrm>
          <a:custGeom>
            <a:avLst/>
            <a:gdLst/>
            <a:ahLst/>
            <a:cxnLst/>
            <a:rect l="l" t="t" r="r" b="b"/>
            <a:pathLst>
              <a:path w="397509" h="379095">
                <a:moveTo>
                  <a:pt x="78031" y="379016"/>
                </a:moveTo>
                <a:lnTo>
                  <a:pt x="100226" y="242078"/>
                </a:lnTo>
                <a:lnTo>
                  <a:pt x="0" y="146163"/>
                </a:lnTo>
                <a:lnTo>
                  <a:pt x="137091" y="124954"/>
                </a:lnTo>
                <a:lnTo>
                  <a:pt x="197341" y="0"/>
                </a:lnTo>
                <a:lnTo>
                  <a:pt x="259875" y="123825"/>
                </a:lnTo>
                <a:lnTo>
                  <a:pt x="397334" y="142511"/>
                </a:lnTo>
                <a:lnTo>
                  <a:pt x="298890" y="240254"/>
                </a:lnTo>
                <a:lnTo>
                  <a:pt x="323598" y="376759"/>
                </a:lnTo>
                <a:lnTo>
                  <a:pt x="200222" y="313336"/>
                </a:lnTo>
                <a:lnTo>
                  <a:pt x="78031" y="379016"/>
                </a:lnTo>
                <a:close/>
              </a:path>
            </a:pathLst>
          </a:custGeom>
          <a:solidFill>
            <a:srgbClr val="F6CD08"/>
          </a:solidFill>
        </p:spPr>
        <p:txBody>
          <a:bodyPr wrap="square" lIns="0" tIns="0" rIns="0" bIns="0" rtlCol="0"/>
          <a:lstStyle/>
          <a:p>
            <a:endParaRPr/>
          </a:p>
        </p:txBody>
      </p:sp>
      <p:sp>
        <p:nvSpPr>
          <p:cNvPr id="25" name="bg object 25"/>
          <p:cNvSpPr/>
          <p:nvPr/>
        </p:nvSpPr>
        <p:spPr>
          <a:xfrm>
            <a:off x="14554025" y="4817014"/>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26" name="bg object 26"/>
          <p:cNvSpPr/>
          <p:nvPr/>
        </p:nvSpPr>
        <p:spPr>
          <a:xfrm>
            <a:off x="15013684" y="4817014"/>
            <a:ext cx="397510" cy="379095"/>
          </a:xfrm>
          <a:custGeom>
            <a:avLst/>
            <a:gdLst/>
            <a:ahLst/>
            <a:cxnLst/>
            <a:rect l="l" t="t" r="r" b="b"/>
            <a:pathLst>
              <a:path w="397509" h="379095">
                <a:moveTo>
                  <a:pt x="78031" y="379016"/>
                </a:moveTo>
                <a:lnTo>
                  <a:pt x="100226" y="242078"/>
                </a:lnTo>
                <a:lnTo>
                  <a:pt x="0" y="146163"/>
                </a:lnTo>
                <a:lnTo>
                  <a:pt x="137091" y="124954"/>
                </a:lnTo>
                <a:lnTo>
                  <a:pt x="197341" y="0"/>
                </a:lnTo>
                <a:lnTo>
                  <a:pt x="259875" y="123825"/>
                </a:lnTo>
                <a:lnTo>
                  <a:pt x="397334" y="142511"/>
                </a:lnTo>
                <a:lnTo>
                  <a:pt x="298890" y="240254"/>
                </a:lnTo>
                <a:lnTo>
                  <a:pt x="323598" y="376759"/>
                </a:lnTo>
                <a:lnTo>
                  <a:pt x="200222" y="313336"/>
                </a:lnTo>
                <a:lnTo>
                  <a:pt x="78031" y="379016"/>
                </a:lnTo>
                <a:close/>
              </a:path>
            </a:pathLst>
          </a:custGeom>
          <a:solidFill>
            <a:srgbClr val="F6CD08"/>
          </a:solidFill>
        </p:spPr>
        <p:txBody>
          <a:bodyPr wrap="square" lIns="0" tIns="0" rIns="0" bIns="0" rtlCol="0"/>
          <a:lstStyle/>
          <a:p>
            <a:endParaRPr/>
          </a:p>
        </p:txBody>
      </p:sp>
      <p:sp>
        <p:nvSpPr>
          <p:cNvPr id="27" name="bg object 27"/>
          <p:cNvSpPr/>
          <p:nvPr/>
        </p:nvSpPr>
        <p:spPr>
          <a:xfrm>
            <a:off x="15013684" y="4817014"/>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28" name="bg object 28"/>
          <p:cNvSpPr/>
          <p:nvPr/>
        </p:nvSpPr>
        <p:spPr>
          <a:xfrm>
            <a:off x="15461980" y="4817014"/>
            <a:ext cx="397510" cy="379095"/>
          </a:xfrm>
          <a:custGeom>
            <a:avLst/>
            <a:gdLst/>
            <a:ahLst/>
            <a:cxnLst/>
            <a:rect l="l" t="t" r="r" b="b"/>
            <a:pathLst>
              <a:path w="397509" h="379095">
                <a:moveTo>
                  <a:pt x="78031" y="379016"/>
                </a:moveTo>
                <a:lnTo>
                  <a:pt x="100226" y="242078"/>
                </a:lnTo>
                <a:lnTo>
                  <a:pt x="0" y="146163"/>
                </a:lnTo>
                <a:lnTo>
                  <a:pt x="137091" y="124954"/>
                </a:lnTo>
                <a:lnTo>
                  <a:pt x="197341" y="0"/>
                </a:lnTo>
                <a:lnTo>
                  <a:pt x="259875" y="123825"/>
                </a:lnTo>
                <a:lnTo>
                  <a:pt x="397334" y="142511"/>
                </a:lnTo>
                <a:lnTo>
                  <a:pt x="298890" y="240254"/>
                </a:lnTo>
                <a:lnTo>
                  <a:pt x="323598" y="376759"/>
                </a:lnTo>
                <a:lnTo>
                  <a:pt x="200222" y="313336"/>
                </a:lnTo>
                <a:lnTo>
                  <a:pt x="78031" y="379016"/>
                </a:lnTo>
                <a:close/>
              </a:path>
            </a:pathLst>
          </a:custGeom>
          <a:solidFill>
            <a:srgbClr val="F6CD08"/>
          </a:solidFill>
        </p:spPr>
        <p:txBody>
          <a:bodyPr wrap="square" lIns="0" tIns="0" rIns="0" bIns="0" rtlCol="0"/>
          <a:lstStyle/>
          <a:p>
            <a:endParaRPr/>
          </a:p>
        </p:txBody>
      </p:sp>
      <p:sp>
        <p:nvSpPr>
          <p:cNvPr id="29" name="bg object 29"/>
          <p:cNvSpPr/>
          <p:nvPr/>
        </p:nvSpPr>
        <p:spPr>
          <a:xfrm>
            <a:off x="15461980" y="4817014"/>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30" name="bg object 30"/>
          <p:cNvSpPr/>
          <p:nvPr/>
        </p:nvSpPr>
        <p:spPr>
          <a:xfrm>
            <a:off x="14554025" y="5275150"/>
            <a:ext cx="397510" cy="379095"/>
          </a:xfrm>
          <a:custGeom>
            <a:avLst/>
            <a:gdLst/>
            <a:ahLst/>
            <a:cxnLst/>
            <a:rect l="l" t="t" r="r" b="b"/>
            <a:pathLst>
              <a:path w="397509" h="379095">
                <a:moveTo>
                  <a:pt x="78031" y="379016"/>
                </a:moveTo>
                <a:lnTo>
                  <a:pt x="100226" y="242078"/>
                </a:lnTo>
                <a:lnTo>
                  <a:pt x="0" y="146163"/>
                </a:lnTo>
                <a:lnTo>
                  <a:pt x="137091" y="124954"/>
                </a:lnTo>
                <a:lnTo>
                  <a:pt x="197341" y="0"/>
                </a:lnTo>
                <a:lnTo>
                  <a:pt x="259875" y="123825"/>
                </a:lnTo>
                <a:lnTo>
                  <a:pt x="397334" y="142511"/>
                </a:lnTo>
                <a:lnTo>
                  <a:pt x="298890" y="240254"/>
                </a:lnTo>
                <a:lnTo>
                  <a:pt x="323598" y="376759"/>
                </a:lnTo>
                <a:lnTo>
                  <a:pt x="200222" y="313336"/>
                </a:lnTo>
                <a:lnTo>
                  <a:pt x="78031" y="379016"/>
                </a:lnTo>
                <a:close/>
              </a:path>
            </a:pathLst>
          </a:custGeom>
          <a:solidFill>
            <a:srgbClr val="F6CD08"/>
          </a:solidFill>
        </p:spPr>
        <p:txBody>
          <a:bodyPr wrap="square" lIns="0" tIns="0" rIns="0" bIns="0" rtlCol="0"/>
          <a:lstStyle/>
          <a:p>
            <a:endParaRPr/>
          </a:p>
        </p:txBody>
      </p:sp>
      <p:sp>
        <p:nvSpPr>
          <p:cNvPr id="31" name="bg object 31"/>
          <p:cNvSpPr/>
          <p:nvPr/>
        </p:nvSpPr>
        <p:spPr>
          <a:xfrm>
            <a:off x="14554025" y="5275150"/>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32" name="bg object 32"/>
          <p:cNvSpPr/>
          <p:nvPr/>
        </p:nvSpPr>
        <p:spPr>
          <a:xfrm>
            <a:off x="15013684" y="5275150"/>
            <a:ext cx="397510" cy="379095"/>
          </a:xfrm>
          <a:custGeom>
            <a:avLst/>
            <a:gdLst/>
            <a:ahLst/>
            <a:cxnLst/>
            <a:rect l="l" t="t" r="r" b="b"/>
            <a:pathLst>
              <a:path w="397509" h="379095">
                <a:moveTo>
                  <a:pt x="78031" y="379016"/>
                </a:moveTo>
                <a:lnTo>
                  <a:pt x="100226" y="242078"/>
                </a:lnTo>
                <a:lnTo>
                  <a:pt x="0" y="146163"/>
                </a:lnTo>
                <a:lnTo>
                  <a:pt x="137091" y="124954"/>
                </a:lnTo>
                <a:lnTo>
                  <a:pt x="197341" y="0"/>
                </a:lnTo>
                <a:lnTo>
                  <a:pt x="259875" y="123825"/>
                </a:lnTo>
                <a:lnTo>
                  <a:pt x="397334" y="142511"/>
                </a:lnTo>
                <a:lnTo>
                  <a:pt x="298890" y="240254"/>
                </a:lnTo>
                <a:lnTo>
                  <a:pt x="323598" y="376759"/>
                </a:lnTo>
                <a:lnTo>
                  <a:pt x="200222" y="313336"/>
                </a:lnTo>
                <a:lnTo>
                  <a:pt x="78031" y="379016"/>
                </a:lnTo>
                <a:close/>
              </a:path>
            </a:pathLst>
          </a:custGeom>
          <a:solidFill>
            <a:srgbClr val="F6CD08"/>
          </a:solidFill>
        </p:spPr>
        <p:txBody>
          <a:bodyPr wrap="square" lIns="0" tIns="0" rIns="0" bIns="0" rtlCol="0"/>
          <a:lstStyle/>
          <a:p>
            <a:endParaRPr/>
          </a:p>
        </p:txBody>
      </p:sp>
      <p:sp>
        <p:nvSpPr>
          <p:cNvPr id="33" name="bg object 33"/>
          <p:cNvSpPr/>
          <p:nvPr/>
        </p:nvSpPr>
        <p:spPr>
          <a:xfrm>
            <a:off x="15013684" y="5275150"/>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34" name="bg object 34"/>
          <p:cNvSpPr/>
          <p:nvPr/>
        </p:nvSpPr>
        <p:spPr>
          <a:xfrm>
            <a:off x="15917114" y="5275150"/>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35" name="bg object 35"/>
          <p:cNvSpPr/>
          <p:nvPr/>
        </p:nvSpPr>
        <p:spPr>
          <a:xfrm>
            <a:off x="16367229" y="5275150"/>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36" name="bg object 36"/>
          <p:cNvSpPr/>
          <p:nvPr/>
        </p:nvSpPr>
        <p:spPr>
          <a:xfrm>
            <a:off x="15013684" y="6191418"/>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37" name="bg object 37"/>
          <p:cNvSpPr/>
          <p:nvPr/>
        </p:nvSpPr>
        <p:spPr>
          <a:xfrm>
            <a:off x="15461981" y="6191418"/>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38" name="bg object 38"/>
          <p:cNvSpPr/>
          <p:nvPr/>
        </p:nvSpPr>
        <p:spPr>
          <a:xfrm>
            <a:off x="15917114" y="6191418"/>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39" name="bg object 39"/>
          <p:cNvSpPr/>
          <p:nvPr/>
        </p:nvSpPr>
        <p:spPr>
          <a:xfrm>
            <a:off x="16367229" y="6191418"/>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40" name="bg object 40"/>
          <p:cNvSpPr/>
          <p:nvPr/>
        </p:nvSpPr>
        <p:spPr>
          <a:xfrm>
            <a:off x="15461980" y="5733282"/>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41" name="bg object 41"/>
          <p:cNvSpPr/>
          <p:nvPr/>
        </p:nvSpPr>
        <p:spPr>
          <a:xfrm>
            <a:off x="15917114" y="5733282"/>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42" name="bg object 42"/>
          <p:cNvSpPr/>
          <p:nvPr/>
        </p:nvSpPr>
        <p:spPr>
          <a:xfrm>
            <a:off x="16367229" y="5733282"/>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43" name="bg object 43"/>
          <p:cNvSpPr/>
          <p:nvPr/>
        </p:nvSpPr>
        <p:spPr>
          <a:xfrm>
            <a:off x="14554025" y="5733282"/>
            <a:ext cx="397510" cy="379095"/>
          </a:xfrm>
          <a:custGeom>
            <a:avLst/>
            <a:gdLst/>
            <a:ahLst/>
            <a:cxnLst/>
            <a:rect l="l" t="t" r="r" b="b"/>
            <a:pathLst>
              <a:path w="397509" h="379095">
                <a:moveTo>
                  <a:pt x="78031" y="379016"/>
                </a:moveTo>
                <a:lnTo>
                  <a:pt x="100226" y="242078"/>
                </a:lnTo>
                <a:lnTo>
                  <a:pt x="0" y="146163"/>
                </a:lnTo>
                <a:lnTo>
                  <a:pt x="137091" y="124954"/>
                </a:lnTo>
                <a:lnTo>
                  <a:pt x="197341" y="0"/>
                </a:lnTo>
                <a:lnTo>
                  <a:pt x="259875" y="123825"/>
                </a:lnTo>
                <a:lnTo>
                  <a:pt x="397334" y="142511"/>
                </a:lnTo>
                <a:lnTo>
                  <a:pt x="298890" y="240254"/>
                </a:lnTo>
                <a:lnTo>
                  <a:pt x="323598" y="376759"/>
                </a:lnTo>
                <a:lnTo>
                  <a:pt x="200222" y="313336"/>
                </a:lnTo>
                <a:lnTo>
                  <a:pt x="78031" y="379016"/>
                </a:lnTo>
                <a:close/>
              </a:path>
            </a:pathLst>
          </a:custGeom>
          <a:solidFill>
            <a:srgbClr val="F6CD08"/>
          </a:solidFill>
        </p:spPr>
        <p:txBody>
          <a:bodyPr wrap="square" lIns="0" tIns="0" rIns="0" bIns="0" rtlCol="0"/>
          <a:lstStyle/>
          <a:p>
            <a:endParaRPr/>
          </a:p>
        </p:txBody>
      </p:sp>
      <p:sp>
        <p:nvSpPr>
          <p:cNvPr id="44" name="bg object 44"/>
          <p:cNvSpPr/>
          <p:nvPr/>
        </p:nvSpPr>
        <p:spPr>
          <a:xfrm>
            <a:off x="14554025" y="5733282"/>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45" name="bg object 45"/>
          <p:cNvSpPr/>
          <p:nvPr/>
        </p:nvSpPr>
        <p:spPr>
          <a:xfrm>
            <a:off x="16367230" y="4817014"/>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46" name="bg object 46"/>
          <p:cNvSpPr/>
          <p:nvPr/>
        </p:nvSpPr>
        <p:spPr>
          <a:xfrm>
            <a:off x="16112673" y="4817014"/>
            <a:ext cx="5715" cy="313690"/>
          </a:xfrm>
          <a:custGeom>
            <a:avLst/>
            <a:gdLst/>
            <a:ahLst/>
            <a:cxnLst/>
            <a:rect l="l" t="t" r="r" b="b"/>
            <a:pathLst>
              <a:path w="5715" h="313689">
                <a:moveTo>
                  <a:pt x="5266" y="313336"/>
                </a:moveTo>
                <a:lnTo>
                  <a:pt x="0" y="313336"/>
                </a:lnTo>
                <a:lnTo>
                  <a:pt x="0" y="0"/>
                </a:lnTo>
                <a:lnTo>
                  <a:pt x="5266" y="0"/>
                </a:lnTo>
                <a:lnTo>
                  <a:pt x="5266" y="313336"/>
                </a:lnTo>
                <a:close/>
              </a:path>
            </a:pathLst>
          </a:custGeom>
          <a:solidFill>
            <a:srgbClr val="F6CD08"/>
          </a:solidFill>
        </p:spPr>
        <p:txBody>
          <a:bodyPr wrap="square" lIns="0" tIns="0" rIns="0" bIns="0" rtlCol="0"/>
          <a:lstStyle/>
          <a:p>
            <a:endParaRPr/>
          </a:p>
        </p:txBody>
      </p:sp>
      <p:sp>
        <p:nvSpPr>
          <p:cNvPr id="47" name="bg object 47"/>
          <p:cNvSpPr/>
          <p:nvPr/>
        </p:nvSpPr>
        <p:spPr>
          <a:xfrm>
            <a:off x="15917715" y="4817014"/>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48" name="bg object 48"/>
          <p:cNvSpPr/>
          <p:nvPr/>
        </p:nvSpPr>
        <p:spPr>
          <a:xfrm>
            <a:off x="15934317" y="4834830"/>
            <a:ext cx="180340" cy="349250"/>
          </a:xfrm>
          <a:custGeom>
            <a:avLst/>
            <a:gdLst/>
            <a:ahLst/>
            <a:cxnLst/>
            <a:rect l="l" t="t" r="r" b="b"/>
            <a:pathLst>
              <a:path w="180340" h="349250">
                <a:moveTo>
                  <a:pt x="70791" y="348859"/>
                </a:moveTo>
                <a:lnTo>
                  <a:pt x="70591" y="348871"/>
                </a:lnTo>
                <a:lnTo>
                  <a:pt x="70591" y="347461"/>
                </a:lnTo>
                <a:lnTo>
                  <a:pt x="73549" y="328140"/>
                </a:lnTo>
                <a:lnTo>
                  <a:pt x="90730" y="221692"/>
                </a:lnTo>
                <a:lnTo>
                  <a:pt x="33425" y="167016"/>
                </a:lnTo>
                <a:lnTo>
                  <a:pt x="14197" y="148542"/>
                </a:lnTo>
                <a:lnTo>
                  <a:pt x="3850" y="138296"/>
                </a:lnTo>
                <a:lnTo>
                  <a:pt x="0" y="133802"/>
                </a:lnTo>
                <a:lnTo>
                  <a:pt x="261" y="132585"/>
                </a:lnTo>
                <a:lnTo>
                  <a:pt x="19661" y="129439"/>
                </a:lnTo>
                <a:lnTo>
                  <a:pt x="86879" y="119007"/>
                </a:lnTo>
                <a:lnTo>
                  <a:pt x="106404" y="115842"/>
                </a:lnTo>
                <a:lnTo>
                  <a:pt x="142220" y="77452"/>
                </a:lnTo>
                <a:lnTo>
                  <a:pt x="179510" y="0"/>
                </a:lnTo>
                <a:lnTo>
                  <a:pt x="179789" y="215836"/>
                </a:lnTo>
                <a:lnTo>
                  <a:pt x="179685" y="260325"/>
                </a:lnTo>
                <a:lnTo>
                  <a:pt x="146802" y="307813"/>
                </a:lnTo>
                <a:lnTo>
                  <a:pt x="73411" y="347290"/>
                </a:lnTo>
                <a:lnTo>
                  <a:pt x="70791" y="348859"/>
                </a:lnTo>
                <a:close/>
              </a:path>
            </a:pathLst>
          </a:custGeom>
          <a:solidFill>
            <a:srgbClr val="F6CD08"/>
          </a:solidFill>
        </p:spPr>
        <p:txBody>
          <a:bodyPr wrap="square" lIns="0" tIns="0" rIns="0" bIns="0" rtlCol="0"/>
          <a:lstStyle/>
          <a:p>
            <a:endParaRPr/>
          </a:p>
        </p:txBody>
      </p:sp>
      <p:sp>
        <p:nvSpPr>
          <p:cNvPr id="49" name="bg object 49"/>
          <p:cNvSpPr/>
          <p:nvPr/>
        </p:nvSpPr>
        <p:spPr>
          <a:xfrm>
            <a:off x="15917715" y="4817014"/>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50" name="bg object 50"/>
          <p:cNvSpPr/>
          <p:nvPr/>
        </p:nvSpPr>
        <p:spPr>
          <a:xfrm>
            <a:off x="16560448" y="4358770"/>
            <a:ext cx="5715" cy="313690"/>
          </a:xfrm>
          <a:custGeom>
            <a:avLst/>
            <a:gdLst/>
            <a:ahLst/>
            <a:cxnLst/>
            <a:rect l="l" t="t" r="r" b="b"/>
            <a:pathLst>
              <a:path w="5715" h="313689">
                <a:moveTo>
                  <a:pt x="5266" y="313336"/>
                </a:moveTo>
                <a:lnTo>
                  <a:pt x="0" y="313336"/>
                </a:lnTo>
                <a:lnTo>
                  <a:pt x="0" y="0"/>
                </a:lnTo>
                <a:lnTo>
                  <a:pt x="5266" y="0"/>
                </a:lnTo>
                <a:lnTo>
                  <a:pt x="5266" y="313336"/>
                </a:lnTo>
                <a:close/>
              </a:path>
            </a:pathLst>
          </a:custGeom>
          <a:solidFill>
            <a:srgbClr val="F6CD08"/>
          </a:solidFill>
        </p:spPr>
        <p:txBody>
          <a:bodyPr wrap="square" lIns="0" tIns="0" rIns="0" bIns="0" rtlCol="0"/>
          <a:lstStyle/>
          <a:p>
            <a:endParaRPr/>
          </a:p>
        </p:txBody>
      </p:sp>
      <p:sp>
        <p:nvSpPr>
          <p:cNvPr id="51" name="bg object 51"/>
          <p:cNvSpPr/>
          <p:nvPr/>
        </p:nvSpPr>
        <p:spPr>
          <a:xfrm>
            <a:off x="16365493" y="4358770"/>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52" name="bg object 52"/>
          <p:cNvSpPr/>
          <p:nvPr/>
        </p:nvSpPr>
        <p:spPr>
          <a:xfrm>
            <a:off x="16382093" y="4376586"/>
            <a:ext cx="180340" cy="349250"/>
          </a:xfrm>
          <a:custGeom>
            <a:avLst/>
            <a:gdLst/>
            <a:ahLst/>
            <a:cxnLst/>
            <a:rect l="l" t="t" r="r" b="b"/>
            <a:pathLst>
              <a:path w="180340" h="349250">
                <a:moveTo>
                  <a:pt x="70791" y="348859"/>
                </a:moveTo>
                <a:lnTo>
                  <a:pt x="70591" y="348871"/>
                </a:lnTo>
                <a:lnTo>
                  <a:pt x="70591" y="347461"/>
                </a:lnTo>
                <a:lnTo>
                  <a:pt x="73549" y="328140"/>
                </a:lnTo>
                <a:lnTo>
                  <a:pt x="90730" y="221692"/>
                </a:lnTo>
                <a:lnTo>
                  <a:pt x="33425" y="167016"/>
                </a:lnTo>
                <a:lnTo>
                  <a:pt x="14197" y="148542"/>
                </a:lnTo>
                <a:lnTo>
                  <a:pt x="3850" y="138296"/>
                </a:lnTo>
                <a:lnTo>
                  <a:pt x="0" y="133802"/>
                </a:lnTo>
                <a:lnTo>
                  <a:pt x="261" y="132585"/>
                </a:lnTo>
                <a:lnTo>
                  <a:pt x="19661" y="129439"/>
                </a:lnTo>
                <a:lnTo>
                  <a:pt x="86879" y="119007"/>
                </a:lnTo>
                <a:lnTo>
                  <a:pt x="106404" y="115842"/>
                </a:lnTo>
                <a:lnTo>
                  <a:pt x="142220" y="77452"/>
                </a:lnTo>
                <a:lnTo>
                  <a:pt x="179510" y="0"/>
                </a:lnTo>
                <a:lnTo>
                  <a:pt x="179789" y="215836"/>
                </a:lnTo>
                <a:lnTo>
                  <a:pt x="179685" y="260325"/>
                </a:lnTo>
                <a:lnTo>
                  <a:pt x="146802" y="307813"/>
                </a:lnTo>
                <a:lnTo>
                  <a:pt x="73411" y="347290"/>
                </a:lnTo>
                <a:lnTo>
                  <a:pt x="70791" y="348859"/>
                </a:lnTo>
                <a:close/>
              </a:path>
            </a:pathLst>
          </a:custGeom>
          <a:solidFill>
            <a:srgbClr val="F6CD08"/>
          </a:solidFill>
        </p:spPr>
        <p:txBody>
          <a:bodyPr wrap="square" lIns="0" tIns="0" rIns="0" bIns="0" rtlCol="0"/>
          <a:lstStyle/>
          <a:p>
            <a:endParaRPr/>
          </a:p>
        </p:txBody>
      </p:sp>
      <p:sp>
        <p:nvSpPr>
          <p:cNvPr id="53" name="bg object 53"/>
          <p:cNvSpPr/>
          <p:nvPr/>
        </p:nvSpPr>
        <p:spPr>
          <a:xfrm>
            <a:off x="15656938" y="5276744"/>
            <a:ext cx="5715" cy="313690"/>
          </a:xfrm>
          <a:custGeom>
            <a:avLst/>
            <a:gdLst/>
            <a:ahLst/>
            <a:cxnLst/>
            <a:rect l="l" t="t" r="r" b="b"/>
            <a:pathLst>
              <a:path w="5715" h="313689">
                <a:moveTo>
                  <a:pt x="5266" y="313336"/>
                </a:moveTo>
                <a:lnTo>
                  <a:pt x="0" y="313336"/>
                </a:lnTo>
                <a:lnTo>
                  <a:pt x="0" y="0"/>
                </a:lnTo>
                <a:lnTo>
                  <a:pt x="5266" y="0"/>
                </a:lnTo>
                <a:lnTo>
                  <a:pt x="5266" y="313336"/>
                </a:lnTo>
                <a:close/>
              </a:path>
            </a:pathLst>
          </a:custGeom>
          <a:solidFill>
            <a:srgbClr val="F6CD08"/>
          </a:solidFill>
        </p:spPr>
        <p:txBody>
          <a:bodyPr wrap="square" lIns="0" tIns="0" rIns="0" bIns="0" rtlCol="0"/>
          <a:lstStyle/>
          <a:p>
            <a:endParaRPr/>
          </a:p>
        </p:txBody>
      </p:sp>
      <p:sp>
        <p:nvSpPr>
          <p:cNvPr id="54" name="bg object 54"/>
          <p:cNvSpPr/>
          <p:nvPr/>
        </p:nvSpPr>
        <p:spPr>
          <a:xfrm>
            <a:off x="15461980" y="5276744"/>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55" name="bg object 55"/>
          <p:cNvSpPr/>
          <p:nvPr/>
        </p:nvSpPr>
        <p:spPr>
          <a:xfrm>
            <a:off x="15478583" y="5294560"/>
            <a:ext cx="180340" cy="349250"/>
          </a:xfrm>
          <a:custGeom>
            <a:avLst/>
            <a:gdLst/>
            <a:ahLst/>
            <a:cxnLst/>
            <a:rect l="l" t="t" r="r" b="b"/>
            <a:pathLst>
              <a:path w="180340" h="349250">
                <a:moveTo>
                  <a:pt x="70791" y="348859"/>
                </a:moveTo>
                <a:lnTo>
                  <a:pt x="70591" y="348871"/>
                </a:lnTo>
                <a:lnTo>
                  <a:pt x="70591" y="347461"/>
                </a:lnTo>
                <a:lnTo>
                  <a:pt x="73549" y="328140"/>
                </a:lnTo>
                <a:lnTo>
                  <a:pt x="90730" y="221692"/>
                </a:lnTo>
                <a:lnTo>
                  <a:pt x="33425" y="167016"/>
                </a:lnTo>
                <a:lnTo>
                  <a:pt x="14197" y="148542"/>
                </a:lnTo>
                <a:lnTo>
                  <a:pt x="3850" y="138296"/>
                </a:lnTo>
                <a:lnTo>
                  <a:pt x="0" y="133802"/>
                </a:lnTo>
                <a:lnTo>
                  <a:pt x="261" y="132585"/>
                </a:lnTo>
                <a:lnTo>
                  <a:pt x="19661" y="129439"/>
                </a:lnTo>
                <a:lnTo>
                  <a:pt x="86879" y="119007"/>
                </a:lnTo>
                <a:lnTo>
                  <a:pt x="106404" y="115842"/>
                </a:lnTo>
                <a:lnTo>
                  <a:pt x="142220" y="77452"/>
                </a:lnTo>
                <a:lnTo>
                  <a:pt x="179510" y="0"/>
                </a:lnTo>
                <a:lnTo>
                  <a:pt x="179789" y="215836"/>
                </a:lnTo>
                <a:lnTo>
                  <a:pt x="179685" y="260325"/>
                </a:lnTo>
                <a:lnTo>
                  <a:pt x="146802" y="307813"/>
                </a:lnTo>
                <a:lnTo>
                  <a:pt x="73411" y="347290"/>
                </a:lnTo>
                <a:lnTo>
                  <a:pt x="70791" y="348859"/>
                </a:lnTo>
                <a:close/>
              </a:path>
            </a:pathLst>
          </a:custGeom>
          <a:solidFill>
            <a:srgbClr val="F6CD08"/>
          </a:solidFill>
        </p:spPr>
        <p:txBody>
          <a:bodyPr wrap="square" lIns="0" tIns="0" rIns="0" bIns="0" rtlCol="0"/>
          <a:lstStyle/>
          <a:p>
            <a:endParaRPr/>
          </a:p>
        </p:txBody>
      </p:sp>
      <p:sp>
        <p:nvSpPr>
          <p:cNvPr id="56" name="bg object 56"/>
          <p:cNvSpPr/>
          <p:nvPr/>
        </p:nvSpPr>
        <p:spPr>
          <a:xfrm>
            <a:off x="15461980" y="5276744"/>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57" name="bg object 57"/>
          <p:cNvSpPr/>
          <p:nvPr/>
        </p:nvSpPr>
        <p:spPr>
          <a:xfrm>
            <a:off x="15208639" y="5734880"/>
            <a:ext cx="5715" cy="313690"/>
          </a:xfrm>
          <a:custGeom>
            <a:avLst/>
            <a:gdLst/>
            <a:ahLst/>
            <a:cxnLst/>
            <a:rect l="l" t="t" r="r" b="b"/>
            <a:pathLst>
              <a:path w="5715" h="313689">
                <a:moveTo>
                  <a:pt x="5266" y="313336"/>
                </a:moveTo>
                <a:lnTo>
                  <a:pt x="0" y="313336"/>
                </a:lnTo>
                <a:lnTo>
                  <a:pt x="0" y="0"/>
                </a:lnTo>
                <a:lnTo>
                  <a:pt x="5266" y="0"/>
                </a:lnTo>
                <a:lnTo>
                  <a:pt x="5266" y="313336"/>
                </a:lnTo>
                <a:close/>
              </a:path>
            </a:pathLst>
          </a:custGeom>
          <a:solidFill>
            <a:srgbClr val="F6CD08"/>
          </a:solidFill>
        </p:spPr>
        <p:txBody>
          <a:bodyPr wrap="square" lIns="0" tIns="0" rIns="0" bIns="0" rtlCol="0"/>
          <a:lstStyle/>
          <a:p>
            <a:endParaRPr/>
          </a:p>
        </p:txBody>
      </p:sp>
      <p:sp>
        <p:nvSpPr>
          <p:cNvPr id="58" name="bg object 58"/>
          <p:cNvSpPr/>
          <p:nvPr/>
        </p:nvSpPr>
        <p:spPr>
          <a:xfrm>
            <a:off x="15013684" y="5734880"/>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59" name="bg object 59"/>
          <p:cNvSpPr/>
          <p:nvPr/>
        </p:nvSpPr>
        <p:spPr>
          <a:xfrm>
            <a:off x="15030284" y="5752697"/>
            <a:ext cx="180340" cy="349250"/>
          </a:xfrm>
          <a:custGeom>
            <a:avLst/>
            <a:gdLst/>
            <a:ahLst/>
            <a:cxnLst/>
            <a:rect l="l" t="t" r="r" b="b"/>
            <a:pathLst>
              <a:path w="180340" h="349250">
                <a:moveTo>
                  <a:pt x="70791" y="348859"/>
                </a:moveTo>
                <a:lnTo>
                  <a:pt x="70591" y="348871"/>
                </a:lnTo>
                <a:lnTo>
                  <a:pt x="70591" y="347461"/>
                </a:lnTo>
                <a:lnTo>
                  <a:pt x="73549" y="328140"/>
                </a:lnTo>
                <a:lnTo>
                  <a:pt x="90730" y="221692"/>
                </a:lnTo>
                <a:lnTo>
                  <a:pt x="33425" y="167016"/>
                </a:lnTo>
                <a:lnTo>
                  <a:pt x="14197" y="148542"/>
                </a:lnTo>
                <a:lnTo>
                  <a:pt x="3850" y="138296"/>
                </a:lnTo>
                <a:lnTo>
                  <a:pt x="0" y="133802"/>
                </a:lnTo>
                <a:lnTo>
                  <a:pt x="261" y="132585"/>
                </a:lnTo>
                <a:lnTo>
                  <a:pt x="19661" y="129439"/>
                </a:lnTo>
                <a:lnTo>
                  <a:pt x="86879" y="119007"/>
                </a:lnTo>
                <a:lnTo>
                  <a:pt x="106404" y="115842"/>
                </a:lnTo>
                <a:lnTo>
                  <a:pt x="142220" y="77452"/>
                </a:lnTo>
                <a:lnTo>
                  <a:pt x="179510" y="0"/>
                </a:lnTo>
                <a:lnTo>
                  <a:pt x="179789" y="215836"/>
                </a:lnTo>
                <a:lnTo>
                  <a:pt x="179685" y="260325"/>
                </a:lnTo>
                <a:lnTo>
                  <a:pt x="146802" y="307813"/>
                </a:lnTo>
                <a:lnTo>
                  <a:pt x="73411" y="347290"/>
                </a:lnTo>
                <a:lnTo>
                  <a:pt x="70791" y="348859"/>
                </a:lnTo>
                <a:close/>
              </a:path>
            </a:pathLst>
          </a:custGeom>
          <a:solidFill>
            <a:srgbClr val="F6CD08"/>
          </a:solidFill>
        </p:spPr>
        <p:txBody>
          <a:bodyPr wrap="square" lIns="0" tIns="0" rIns="0" bIns="0" rtlCol="0"/>
          <a:lstStyle/>
          <a:p>
            <a:endParaRPr/>
          </a:p>
        </p:txBody>
      </p:sp>
      <p:sp>
        <p:nvSpPr>
          <p:cNvPr id="60" name="bg object 60"/>
          <p:cNvSpPr/>
          <p:nvPr/>
        </p:nvSpPr>
        <p:spPr>
          <a:xfrm>
            <a:off x="15013684" y="5734880"/>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61" name="bg object 61"/>
          <p:cNvSpPr/>
          <p:nvPr/>
        </p:nvSpPr>
        <p:spPr>
          <a:xfrm>
            <a:off x="14748981" y="6193012"/>
            <a:ext cx="5715" cy="313690"/>
          </a:xfrm>
          <a:custGeom>
            <a:avLst/>
            <a:gdLst/>
            <a:ahLst/>
            <a:cxnLst/>
            <a:rect l="l" t="t" r="r" b="b"/>
            <a:pathLst>
              <a:path w="5715" h="313690">
                <a:moveTo>
                  <a:pt x="5266" y="313336"/>
                </a:moveTo>
                <a:lnTo>
                  <a:pt x="0" y="313336"/>
                </a:lnTo>
                <a:lnTo>
                  <a:pt x="0" y="0"/>
                </a:lnTo>
                <a:lnTo>
                  <a:pt x="5266" y="0"/>
                </a:lnTo>
                <a:lnTo>
                  <a:pt x="5266" y="313336"/>
                </a:lnTo>
                <a:close/>
              </a:path>
            </a:pathLst>
          </a:custGeom>
          <a:solidFill>
            <a:srgbClr val="F6CD08"/>
          </a:solidFill>
        </p:spPr>
        <p:txBody>
          <a:bodyPr wrap="square" lIns="0" tIns="0" rIns="0" bIns="0" rtlCol="0"/>
          <a:lstStyle/>
          <a:p>
            <a:endParaRPr/>
          </a:p>
        </p:txBody>
      </p:sp>
      <p:sp>
        <p:nvSpPr>
          <p:cNvPr id="62" name="bg object 62"/>
          <p:cNvSpPr/>
          <p:nvPr/>
        </p:nvSpPr>
        <p:spPr>
          <a:xfrm>
            <a:off x="14554025" y="6193012"/>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63" name="bg object 63"/>
          <p:cNvSpPr/>
          <p:nvPr/>
        </p:nvSpPr>
        <p:spPr>
          <a:xfrm>
            <a:off x="14570626" y="6210828"/>
            <a:ext cx="180340" cy="349250"/>
          </a:xfrm>
          <a:custGeom>
            <a:avLst/>
            <a:gdLst/>
            <a:ahLst/>
            <a:cxnLst/>
            <a:rect l="l" t="t" r="r" b="b"/>
            <a:pathLst>
              <a:path w="180340" h="349250">
                <a:moveTo>
                  <a:pt x="70791" y="348859"/>
                </a:moveTo>
                <a:lnTo>
                  <a:pt x="70591" y="348871"/>
                </a:lnTo>
                <a:lnTo>
                  <a:pt x="70591" y="347461"/>
                </a:lnTo>
                <a:lnTo>
                  <a:pt x="73549" y="328140"/>
                </a:lnTo>
                <a:lnTo>
                  <a:pt x="90730" y="221692"/>
                </a:lnTo>
                <a:lnTo>
                  <a:pt x="33425" y="167016"/>
                </a:lnTo>
                <a:lnTo>
                  <a:pt x="14197" y="148542"/>
                </a:lnTo>
                <a:lnTo>
                  <a:pt x="3850" y="138296"/>
                </a:lnTo>
                <a:lnTo>
                  <a:pt x="0" y="133802"/>
                </a:lnTo>
                <a:lnTo>
                  <a:pt x="261" y="132585"/>
                </a:lnTo>
                <a:lnTo>
                  <a:pt x="19661" y="129439"/>
                </a:lnTo>
                <a:lnTo>
                  <a:pt x="86879" y="119007"/>
                </a:lnTo>
                <a:lnTo>
                  <a:pt x="106404" y="115842"/>
                </a:lnTo>
                <a:lnTo>
                  <a:pt x="142220" y="77452"/>
                </a:lnTo>
                <a:lnTo>
                  <a:pt x="179510" y="0"/>
                </a:lnTo>
                <a:lnTo>
                  <a:pt x="179789" y="215836"/>
                </a:lnTo>
                <a:lnTo>
                  <a:pt x="179685" y="260325"/>
                </a:lnTo>
                <a:lnTo>
                  <a:pt x="146802" y="307813"/>
                </a:lnTo>
                <a:lnTo>
                  <a:pt x="73411" y="347290"/>
                </a:lnTo>
                <a:lnTo>
                  <a:pt x="70791" y="348859"/>
                </a:lnTo>
                <a:close/>
              </a:path>
            </a:pathLst>
          </a:custGeom>
          <a:solidFill>
            <a:srgbClr val="F6CD08"/>
          </a:solidFill>
        </p:spPr>
        <p:txBody>
          <a:bodyPr wrap="square" lIns="0" tIns="0" rIns="0" bIns="0" rtlCol="0"/>
          <a:lstStyle/>
          <a:p>
            <a:endParaRPr/>
          </a:p>
        </p:txBody>
      </p:sp>
      <p:sp>
        <p:nvSpPr>
          <p:cNvPr id="64" name="bg object 64"/>
          <p:cNvSpPr/>
          <p:nvPr/>
        </p:nvSpPr>
        <p:spPr>
          <a:xfrm>
            <a:off x="14554025" y="6193012"/>
            <a:ext cx="397510" cy="379095"/>
          </a:xfrm>
          <a:custGeom>
            <a:avLst/>
            <a:gdLst/>
            <a:ahLst/>
            <a:cxnLst/>
            <a:rect l="l" t="t" r="r" b="b"/>
            <a:pathLst>
              <a:path w="397509" h="379095">
                <a:moveTo>
                  <a:pt x="323598" y="376759"/>
                </a:moveTo>
                <a:lnTo>
                  <a:pt x="200222" y="313336"/>
                </a:lnTo>
                <a:lnTo>
                  <a:pt x="78031" y="379016"/>
                </a:lnTo>
                <a:lnTo>
                  <a:pt x="100226" y="242078"/>
                </a:lnTo>
                <a:lnTo>
                  <a:pt x="0" y="146163"/>
                </a:lnTo>
                <a:lnTo>
                  <a:pt x="137091" y="124954"/>
                </a:lnTo>
                <a:lnTo>
                  <a:pt x="197341" y="0"/>
                </a:lnTo>
                <a:lnTo>
                  <a:pt x="259875" y="123825"/>
                </a:lnTo>
                <a:lnTo>
                  <a:pt x="397334" y="142511"/>
                </a:lnTo>
                <a:lnTo>
                  <a:pt x="298890" y="240254"/>
                </a:lnTo>
                <a:lnTo>
                  <a:pt x="323598" y="376759"/>
                </a:lnTo>
                <a:close/>
              </a:path>
            </a:pathLst>
          </a:custGeom>
          <a:ln w="12310">
            <a:solidFill>
              <a:srgbClr val="B18037"/>
            </a:solidFill>
          </a:ln>
        </p:spPr>
        <p:txBody>
          <a:bodyPr wrap="square" lIns="0" tIns="0" rIns="0" bIns="0" rtlCol="0"/>
          <a:lstStyle/>
          <a:p>
            <a:endParaRPr/>
          </a:p>
        </p:txBody>
      </p:sp>
      <p:sp>
        <p:nvSpPr>
          <p:cNvPr id="65" name="bg object 65"/>
          <p:cNvSpPr/>
          <p:nvPr/>
        </p:nvSpPr>
        <p:spPr>
          <a:xfrm>
            <a:off x="15395460" y="9031199"/>
            <a:ext cx="532765" cy="229235"/>
          </a:xfrm>
          <a:custGeom>
            <a:avLst/>
            <a:gdLst/>
            <a:ahLst/>
            <a:cxnLst/>
            <a:rect l="l" t="t" r="r" b="b"/>
            <a:pathLst>
              <a:path w="532765" h="229234">
                <a:moveTo>
                  <a:pt x="266152" y="228670"/>
                </a:moveTo>
                <a:lnTo>
                  <a:pt x="205123" y="225651"/>
                </a:lnTo>
                <a:lnTo>
                  <a:pt x="149101" y="217050"/>
                </a:lnTo>
                <a:lnTo>
                  <a:pt x="99684" y="203553"/>
                </a:lnTo>
                <a:lnTo>
                  <a:pt x="58468" y="185848"/>
                </a:lnTo>
                <a:lnTo>
                  <a:pt x="7028" y="140552"/>
                </a:lnTo>
                <a:lnTo>
                  <a:pt x="0" y="114335"/>
                </a:lnTo>
                <a:lnTo>
                  <a:pt x="7028" y="88130"/>
                </a:lnTo>
                <a:lnTo>
                  <a:pt x="58468" y="42839"/>
                </a:lnTo>
                <a:lnTo>
                  <a:pt x="99684" y="25129"/>
                </a:lnTo>
                <a:lnTo>
                  <a:pt x="149101" y="11627"/>
                </a:lnTo>
                <a:lnTo>
                  <a:pt x="205123" y="3021"/>
                </a:lnTo>
                <a:lnTo>
                  <a:pt x="266152" y="0"/>
                </a:lnTo>
                <a:lnTo>
                  <a:pt x="327180" y="3021"/>
                </a:lnTo>
                <a:lnTo>
                  <a:pt x="383202" y="11627"/>
                </a:lnTo>
                <a:lnTo>
                  <a:pt x="432620" y="25129"/>
                </a:lnTo>
                <a:lnTo>
                  <a:pt x="473836" y="42839"/>
                </a:lnTo>
                <a:lnTo>
                  <a:pt x="525275" y="88130"/>
                </a:lnTo>
                <a:lnTo>
                  <a:pt x="532304" y="114335"/>
                </a:lnTo>
                <a:lnTo>
                  <a:pt x="525275" y="140552"/>
                </a:lnTo>
                <a:lnTo>
                  <a:pt x="473836" y="185848"/>
                </a:lnTo>
                <a:lnTo>
                  <a:pt x="432620" y="203553"/>
                </a:lnTo>
                <a:lnTo>
                  <a:pt x="383202" y="217050"/>
                </a:lnTo>
                <a:lnTo>
                  <a:pt x="327180" y="225651"/>
                </a:lnTo>
                <a:lnTo>
                  <a:pt x="266152" y="228670"/>
                </a:lnTo>
                <a:close/>
              </a:path>
            </a:pathLst>
          </a:custGeom>
          <a:solidFill>
            <a:srgbClr val="F9A62A"/>
          </a:solidFill>
        </p:spPr>
        <p:txBody>
          <a:bodyPr wrap="square" lIns="0" tIns="0" rIns="0" bIns="0" rtlCol="0"/>
          <a:lstStyle/>
          <a:p>
            <a:endParaRPr/>
          </a:p>
        </p:txBody>
      </p:sp>
      <p:sp>
        <p:nvSpPr>
          <p:cNvPr id="66" name="bg object 66"/>
          <p:cNvSpPr/>
          <p:nvPr/>
        </p:nvSpPr>
        <p:spPr>
          <a:xfrm>
            <a:off x="15395460" y="9003528"/>
            <a:ext cx="527050" cy="229235"/>
          </a:xfrm>
          <a:custGeom>
            <a:avLst/>
            <a:gdLst/>
            <a:ahLst/>
            <a:cxnLst/>
            <a:rect l="l" t="t" r="r" b="b"/>
            <a:pathLst>
              <a:path w="527050" h="229234">
                <a:moveTo>
                  <a:pt x="263438" y="228670"/>
                </a:moveTo>
                <a:lnTo>
                  <a:pt x="203033" y="225651"/>
                </a:lnTo>
                <a:lnTo>
                  <a:pt x="147583" y="217050"/>
                </a:lnTo>
                <a:lnTo>
                  <a:pt x="98669" y="203553"/>
                </a:lnTo>
                <a:lnTo>
                  <a:pt x="57873" y="185848"/>
                </a:lnTo>
                <a:lnTo>
                  <a:pt x="6957" y="140552"/>
                </a:lnTo>
                <a:lnTo>
                  <a:pt x="0" y="114335"/>
                </a:lnTo>
                <a:lnTo>
                  <a:pt x="6957" y="88117"/>
                </a:lnTo>
                <a:lnTo>
                  <a:pt x="57873" y="42822"/>
                </a:lnTo>
                <a:lnTo>
                  <a:pt x="98669" y="25116"/>
                </a:lnTo>
                <a:lnTo>
                  <a:pt x="147583" y="11620"/>
                </a:lnTo>
                <a:lnTo>
                  <a:pt x="203033" y="3019"/>
                </a:lnTo>
                <a:lnTo>
                  <a:pt x="263438" y="0"/>
                </a:lnTo>
                <a:lnTo>
                  <a:pt x="323843" y="3019"/>
                </a:lnTo>
                <a:lnTo>
                  <a:pt x="379293" y="11620"/>
                </a:lnTo>
                <a:lnTo>
                  <a:pt x="428207" y="25116"/>
                </a:lnTo>
                <a:lnTo>
                  <a:pt x="469003" y="42822"/>
                </a:lnTo>
                <a:lnTo>
                  <a:pt x="519919" y="88117"/>
                </a:lnTo>
                <a:lnTo>
                  <a:pt x="526876" y="114335"/>
                </a:lnTo>
                <a:lnTo>
                  <a:pt x="519919" y="140552"/>
                </a:lnTo>
                <a:lnTo>
                  <a:pt x="469003" y="185848"/>
                </a:lnTo>
                <a:lnTo>
                  <a:pt x="428207" y="203553"/>
                </a:lnTo>
                <a:lnTo>
                  <a:pt x="379293" y="217050"/>
                </a:lnTo>
                <a:lnTo>
                  <a:pt x="323843" y="225651"/>
                </a:lnTo>
                <a:lnTo>
                  <a:pt x="263438" y="228670"/>
                </a:lnTo>
                <a:close/>
              </a:path>
            </a:pathLst>
          </a:custGeom>
          <a:solidFill>
            <a:srgbClr val="FBD14E"/>
          </a:solidFill>
        </p:spPr>
        <p:txBody>
          <a:bodyPr wrap="square" lIns="0" tIns="0" rIns="0" bIns="0" rtlCol="0"/>
          <a:lstStyle/>
          <a:p>
            <a:endParaRPr/>
          </a:p>
        </p:txBody>
      </p:sp>
      <p:sp>
        <p:nvSpPr>
          <p:cNvPr id="67" name="bg object 67"/>
          <p:cNvSpPr/>
          <p:nvPr/>
        </p:nvSpPr>
        <p:spPr>
          <a:xfrm>
            <a:off x="15063010" y="7226399"/>
            <a:ext cx="1191260" cy="1891664"/>
          </a:xfrm>
          <a:custGeom>
            <a:avLst/>
            <a:gdLst/>
            <a:ahLst/>
            <a:cxnLst/>
            <a:rect l="l" t="t" r="r" b="b"/>
            <a:pathLst>
              <a:path w="1191259" h="1891665">
                <a:moveTo>
                  <a:pt x="595596" y="1891464"/>
                </a:moveTo>
                <a:lnTo>
                  <a:pt x="55777" y="860474"/>
                </a:lnTo>
                <a:lnTo>
                  <a:pt x="37118" y="819039"/>
                </a:lnTo>
                <a:lnTo>
                  <a:pt x="21678" y="766228"/>
                </a:lnTo>
                <a:lnTo>
                  <a:pt x="9990" y="709435"/>
                </a:lnTo>
                <a:lnTo>
                  <a:pt x="2586" y="656059"/>
                </a:lnTo>
                <a:lnTo>
                  <a:pt x="0" y="613496"/>
                </a:lnTo>
                <a:lnTo>
                  <a:pt x="1760" y="565554"/>
                </a:lnTo>
                <a:lnTo>
                  <a:pt x="6955" y="518621"/>
                </a:lnTo>
                <a:lnTo>
                  <a:pt x="15453" y="472833"/>
                </a:lnTo>
                <a:lnTo>
                  <a:pt x="27126" y="428326"/>
                </a:lnTo>
                <a:lnTo>
                  <a:pt x="41843" y="385238"/>
                </a:lnTo>
                <a:lnTo>
                  <a:pt x="59473" y="343704"/>
                </a:lnTo>
                <a:lnTo>
                  <a:pt x="79888" y="303861"/>
                </a:lnTo>
                <a:lnTo>
                  <a:pt x="102955" y="265845"/>
                </a:lnTo>
                <a:lnTo>
                  <a:pt x="128547" y="229793"/>
                </a:lnTo>
                <a:lnTo>
                  <a:pt x="156531" y="195841"/>
                </a:lnTo>
                <a:lnTo>
                  <a:pt x="186779" y="164126"/>
                </a:lnTo>
                <a:lnTo>
                  <a:pt x="219161" y="134784"/>
                </a:lnTo>
                <a:lnTo>
                  <a:pt x="253545" y="107951"/>
                </a:lnTo>
                <a:lnTo>
                  <a:pt x="289802" y="83764"/>
                </a:lnTo>
                <a:lnTo>
                  <a:pt x="327802" y="62359"/>
                </a:lnTo>
                <a:lnTo>
                  <a:pt x="367415" y="43873"/>
                </a:lnTo>
                <a:lnTo>
                  <a:pt x="408510" y="28443"/>
                </a:lnTo>
                <a:lnTo>
                  <a:pt x="450958" y="16203"/>
                </a:lnTo>
                <a:lnTo>
                  <a:pt x="494629" y="7292"/>
                </a:lnTo>
                <a:lnTo>
                  <a:pt x="539392" y="1845"/>
                </a:lnTo>
                <a:lnTo>
                  <a:pt x="585117" y="0"/>
                </a:lnTo>
                <a:lnTo>
                  <a:pt x="595596" y="293"/>
                </a:lnTo>
                <a:lnTo>
                  <a:pt x="606033" y="0"/>
                </a:lnTo>
                <a:lnTo>
                  <a:pt x="651764" y="1845"/>
                </a:lnTo>
                <a:lnTo>
                  <a:pt x="696531" y="7292"/>
                </a:lnTo>
                <a:lnTo>
                  <a:pt x="740205" y="16203"/>
                </a:lnTo>
                <a:lnTo>
                  <a:pt x="782655" y="28443"/>
                </a:lnTo>
                <a:lnTo>
                  <a:pt x="823753" y="43873"/>
                </a:lnTo>
                <a:lnTo>
                  <a:pt x="863366" y="62359"/>
                </a:lnTo>
                <a:lnTo>
                  <a:pt x="901367" y="83764"/>
                </a:lnTo>
                <a:lnTo>
                  <a:pt x="937624" y="107951"/>
                </a:lnTo>
                <a:lnTo>
                  <a:pt x="972007" y="134784"/>
                </a:lnTo>
                <a:lnTo>
                  <a:pt x="1004387" y="164126"/>
                </a:lnTo>
                <a:lnTo>
                  <a:pt x="1034633" y="195841"/>
                </a:lnTo>
                <a:lnTo>
                  <a:pt x="1062616" y="229793"/>
                </a:lnTo>
                <a:lnTo>
                  <a:pt x="1088206" y="265845"/>
                </a:lnTo>
                <a:lnTo>
                  <a:pt x="1111272" y="303861"/>
                </a:lnTo>
                <a:lnTo>
                  <a:pt x="1131684" y="343704"/>
                </a:lnTo>
                <a:lnTo>
                  <a:pt x="1149312" y="385238"/>
                </a:lnTo>
                <a:lnTo>
                  <a:pt x="1164027" y="428326"/>
                </a:lnTo>
                <a:lnTo>
                  <a:pt x="1175699" y="472833"/>
                </a:lnTo>
                <a:lnTo>
                  <a:pt x="1184196" y="518621"/>
                </a:lnTo>
                <a:lnTo>
                  <a:pt x="1189390" y="565554"/>
                </a:lnTo>
                <a:lnTo>
                  <a:pt x="1191151" y="613496"/>
                </a:lnTo>
                <a:lnTo>
                  <a:pt x="1188564" y="656059"/>
                </a:lnTo>
                <a:lnTo>
                  <a:pt x="1181160" y="709435"/>
                </a:lnTo>
                <a:lnTo>
                  <a:pt x="1169472" y="766228"/>
                </a:lnTo>
                <a:lnTo>
                  <a:pt x="1154032" y="819039"/>
                </a:lnTo>
                <a:lnTo>
                  <a:pt x="1135373" y="860474"/>
                </a:lnTo>
                <a:lnTo>
                  <a:pt x="595596" y="1891464"/>
                </a:lnTo>
                <a:close/>
              </a:path>
            </a:pathLst>
          </a:custGeom>
          <a:solidFill>
            <a:srgbClr val="E33824"/>
          </a:solidFill>
        </p:spPr>
        <p:txBody>
          <a:bodyPr wrap="square" lIns="0" tIns="0" rIns="0" bIns="0" rtlCol="0"/>
          <a:lstStyle/>
          <a:p>
            <a:endParaRPr/>
          </a:p>
        </p:txBody>
      </p:sp>
      <p:sp>
        <p:nvSpPr>
          <p:cNvPr id="68" name="bg object 68"/>
          <p:cNvSpPr/>
          <p:nvPr/>
        </p:nvSpPr>
        <p:spPr>
          <a:xfrm>
            <a:off x="15335425" y="7446545"/>
            <a:ext cx="646430" cy="650240"/>
          </a:xfrm>
          <a:custGeom>
            <a:avLst/>
            <a:gdLst/>
            <a:ahLst/>
            <a:cxnLst/>
            <a:rect l="l" t="t" r="r" b="b"/>
            <a:pathLst>
              <a:path w="646430" h="650240">
                <a:moveTo>
                  <a:pt x="323181" y="649985"/>
                </a:moveTo>
                <a:lnTo>
                  <a:pt x="275426" y="646461"/>
                </a:lnTo>
                <a:lnTo>
                  <a:pt x="229846" y="636226"/>
                </a:lnTo>
                <a:lnTo>
                  <a:pt x="186940" y="619781"/>
                </a:lnTo>
                <a:lnTo>
                  <a:pt x="147210" y="597630"/>
                </a:lnTo>
                <a:lnTo>
                  <a:pt x="111154" y="570274"/>
                </a:lnTo>
                <a:lnTo>
                  <a:pt x="79274" y="538216"/>
                </a:lnTo>
                <a:lnTo>
                  <a:pt x="52069" y="501960"/>
                </a:lnTo>
                <a:lnTo>
                  <a:pt x="30038" y="462006"/>
                </a:lnTo>
                <a:lnTo>
                  <a:pt x="13684" y="418859"/>
                </a:lnTo>
                <a:lnTo>
                  <a:pt x="3504" y="373020"/>
                </a:lnTo>
                <a:lnTo>
                  <a:pt x="0" y="324992"/>
                </a:lnTo>
                <a:lnTo>
                  <a:pt x="3504" y="276964"/>
                </a:lnTo>
                <a:lnTo>
                  <a:pt x="13684" y="231125"/>
                </a:lnTo>
                <a:lnTo>
                  <a:pt x="30038" y="187978"/>
                </a:lnTo>
                <a:lnTo>
                  <a:pt x="52069" y="148024"/>
                </a:lnTo>
                <a:lnTo>
                  <a:pt x="79274" y="111768"/>
                </a:lnTo>
                <a:lnTo>
                  <a:pt x="111154" y="79710"/>
                </a:lnTo>
                <a:lnTo>
                  <a:pt x="147210" y="52354"/>
                </a:lnTo>
                <a:lnTo>
                  <a:pt x="186940" y="30203"/>
                </a:lnTo>
                <a:lnTo>
                  <a:pt x="229846" y="13758"/>
                </a:lnTo>
                <a:lnTo>
                  <a:pt x="275426" y="3523"/>
                </a:lnTo>
                <a:lnTo>
                  <a:pt x="323181" y="0"/>
                </a:lnTo>
                <a:lnTo>
                  <a:pt x="370926" y="3523"/>
                </a:lnTo>
                <a:lnTo>
                  <a:pt x="416498" y="13758"/>
                </a:lnTo>
                <a:lnTo>
                  <a:pt x="459397" y="30203"/>
                </a:lnTo>
                <a:lnTo>
                  <a:pt x="499122" y="52354"/>
                </a:lnTo>
                <a:lnTo>
                  <a:pt x="535173" y="79710"/>
                </a:lnTo>
                <a:lnTo>
                  <a:pt x="567051" y="111768"/>
                </a:lnTo>
                <a:lnTo>
                  <a:pt x="594254" y="148024"/>
                </a:lnTo>
                <a:lnTo>
                  <a:pt x="616283" y="187978"/>
                </a:lnTo>
                <a:lnTo>
                  <a:pt x="632638" y="231125"/>
                </a:lnTo>
                <a:lnTo>
                  <a:pt x="642817" y="276964"/>
                </a:lnTo>
                <a:lnTo>
                  <a:pt x="646321" y="324992"/>
                </a:lnTo>
                <a:lnTo>
                  <a:pt x="642817" y="373020"/>
                </a:lnTo>
                <a:lnTo>
                  <a:pt x="632638" y="418859"/>
                </a:lnTo>
                <a:lnTo>
                  <a:pt x="616283" y="462006"/>
                </a:lnTo>
                <a:lnTo>
                  <a:pt x="594254" y="501960"/>
                </a:lnTo>
                <a:lnTo>
                  <a:pt x="567051" y="538216"/>
                </a:lnTo>
                <a:lnTo>
                  <a:pt x="535173" y="570274"/>
                </a:lnTo>
                <a:lnTo>
                  <a:pt x="499122" y="597630"/>
                </a:lnTo>
                <a:lnTo>
                  <a:pt x="459397" y="619781"/>
                </a:lnTo>
                <a:lnTo>
                  <a:pt x="416498" y="636226"/>
                </a:lnTo>
                <a:lnTo>
                  <a:pt x="370926" y="646461"/>
                </a:lnTo>
                <a:lnTo>
                  <a:pt x="323181" y="649985"/>
                </a:lnTo>
                <a:close/>
              </a:path>
            </a:pathLst>
          </a:custGeom>
          <a:solidFill>
            <a:srgbClr val="FFFFFF"/>
          </a:solidFill>
        </p:spPr>
        <p:txBody>
          <a:bodyPr wrap="square" lIns="0" tIns="0" rIns="0" bIns="0" rtlCol="0"/>
          <a:lstStyle/>
          <a:p>
            <a:endParaRPr/>
          </a:p>
        </p:txBody>
      </p:sp>
      <p:pic>
        <p:nvPicPr>
          <p:cNvPr id="69" name="bg object 69"/>
          <p:cNvPicPr/>
          <p:nvPr/>
        </p:nvPicPr>
        <p:blipFill>
          <a:blip r:embed="rId2" cstate="print"/>
          <a:stretch>
            <a:fillRect/>
          </a:stretch>
        </p:blipFill>
        <p:spPr>
          <a:xfrm>
            <a:off x="13985195" y="1260687"/>
            <a:ext cx="3176311" cy="2638424"/>
          </a:xfrm>
          <a:prstGeom prst="rect">
            <a:avLst/>
          </a:prstGeom>
        </p:spPr>
      </p:pic>
      <p:pic>
        <p:nvPicPr>
          <p:cNvPr id="70" name="bg object 70"/>
          <p:cNvPicPr/>
          <p:nvPr/>
        </p:nvPicPr>
        <p:blipFill>
          <a:blip r:embed="rId3" cstate="print"/>
          <a:stretch>
            <a:fillRect/>
          </a:stretch>
        </p:blipFill>
        <p:spPr>
          <a:xfrm>
            <a:off x="1590513" y="7007323"/>
            <a:ext cx="2962274" cy="2962274"/>
          </a:xfrm>
          <a:prstGeom prst="rect">
            <a:avLst/>
          </a:prstGeom>
        </p:spPr>
      </p:pic>
      <p:pic>
        <p:nvPicPr>
          <p:cNvPr id="71" name="bg object 71"/>
          <p:cNvPicPr/>
          <p:nvPr/>
        </p:nvPicPr>
        <p:blipFill>
          <a:blip r:embed="rId4" cstate="print"/>
          <a:stretch>
            <a:fillRect/>
          </a:stretch>
        </p:blipFill>
        <p:spPr>
          <a:xfrm>
            <a:off x="730068" y="4160653"/>
            <a:ext cx="3952874" cy="2609849"/>
          </a:xfrm>
          <a:prstGeom prst="rect">
            <a:avLst/>
          </a:prstGeom>
        </p:spPr>
      </p:pic>
      <p:pic>
        <p:nvPicPr>
          <p:cNvPr id="72" name="bg object 72"/>
          <p:cNvPicPr/>
          <p:nvPr/>
        </p:nvPicPr>
        <p:blipFill>
          <a:blip r:embed="rId5" cstate="print"/>
          <a:stretch>
            <a:fillRect/>
          </a:stretch>
        </p:blipFill>
        <p:spPr>
          <a:xfrm>
            <a:off x="730068" y="1410043"/>
            <a:ext cx="3952874" cy="2343149"/>
          </a:xfrm>
          <a:prstGeom prst="rect">
            <a:avLst/>
          </a:prstGeom>
        </p:spPr>
      </p:pic>
      <p:sp>
        <p:nvSpPr>
          <p:cNvPr id="2" name="Holder 2"/>
          <p:cNvSpPr>
            <a:spLocks noGrp="1"/>
          </p:cNvSpPr>
          <p:nvPr>
            <p:ph type="title"/>
          </p:nvPr>
        </p:nvSpPr>
        <p:spPr/>
        <p:txBody>
          <a:bodyPr lIns="0" tIns="0" rIns="0" bIns="0"/>
          <a:lstStyle>
            <a:lvl1pPr>
              <a:defRPr sz="6300" b="1" i="0">
                <a:solidFill>
                  <a:srgbClr val="8BA8AC"/>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1" i="0">
                <a:solidFill>
                  <a:srgbClr val="8BA8AC"/>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097500" cy="3660775"/>
          </a:xfrm>
          <a:custGeom>
            <a:avLst/>
            <a:gdLst/>
            <a:ahLst/>
            <a:cxnLst/>
            <a:rect l="l" t="t" r="r" b="b"/>
            <a:pathLst>
              <a:path w="18097500" h="3660775">
                <a:moveTo>
                  <a:pt x="0" y="0"/>
                </a:moveTo>
                <a:lnTo>
                  <a:pt x="18097478" y="0"/>
                </a:lnTo>
                <a:lnTo>
                  <a:pt x="18097478" y="3660341"/>
                </a:lnTo>
                <a:lnTo>
                  <a:pt x="0" y="3660341"/>
                </a:lnTo>
                <a:lnTo>
                  <a:pt x="0" y="0"/>
                </a:lnTo>
                <a:close/>
              </a:path>
            </a:pathLst>
          </a:custGeom>
          <a:solidFill>
            <a:srgbClr val="FFF5E3"/>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744415" y="3915635"/>
            <a:ext cx="14430374" cy="6076949"/>
          </a:xfrm>
          <a:prstGeom prst="rect">
            <a:avLst/>
          </a:prstGeom>
        </p:spPr>
      </p:pic>
      <p:pic>
        <p:nvPicPr>
          <p:cNvPr id="18" name="bg object 18"/>
          <p:cNvPicPr/>
          <p:nvPr/>
        </p:nvPicPr>
        <p:blipFill>
          <a:blip r:embed="rId3" cstate="print"/>
          <a:stretch>
            <a:fillRect/>
          </a:stretch>
        </p:blipFill>
        <p:spPr>
          <a:xfrm>
            <a:off x="1873448" y="1259041"/>
            <a:ext cx="95250" cy="95249"/>
          </a:xfrm>
          <a:prstGeom prst="rect">
            <a:avLst/>
          </a:prstGeom>
        </p:spPr>
      </p:pic>
      <p:pic>
        <p:nvPicPr>
          <p:cNvPr id="19" name="bg object 19"/>
          <p:cNvPicPr/>
          <p:nvPr/>
        </p:nvPicPr>
        <p:blipFill>
          <a:blip r:embed="rId3" cstate="print"/>
          <a:stretch>
            <a:fillRect/>
          </a:stretch>
        </p:blipFill>
        <p:spPr>
          <a:xfrm>
            <a:off x="1873448" y="1868641"/>
            <a:ext cx="95250" cy="9524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8528" y="186000"/>
            <a:ext cx="6065520" cy="985519"/>
          </a:xfrm>
          <a:prstGeom prst="rect">
            <a:avLst/>
          </a:prstGeom>
        </p:spPr>
        <p:txBody>
          <a:bodyPr wrap="square" lIns="0" tIns="0" rIns="0" bIns="0">
            <a:spAutoFit/>
          </a:bodyPr>
          <a:lstStyle>
            <a:lvl1pPr>
              <a:defRPr sz="6300" b="1" i="0">
                <a:solidFill>
                  <a:srgbClr val="8BA8AC"/>
                </a:solidFill>
                <a:latin typeface="Arial"/>
                <a:cs typeface="Arial"/>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10/12/2024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8.jf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06_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5094"/>
          </a:xfrm>
          <a:prstGeom prst="rect">
            <a:avLst/>
          </a:prstGeom>
        </p:spPr>
      </p:pic>
      <p:sp>
        <p:nvSpPr>
          <p:cNvPr id="3" name="object 3"/>
          <p:cNvSpPr txBox="1">
            <a:spLocks noGrp="1"/>
          </p:cNvSpPr>
          <p:nvPr>
            <p:ph type="title"/>
          </p:nvPr>
        </p:nvSpPr>
        <p:spPr>
          <a:xfrm>
            <a:off x="2209800" y="4800600"/>
            <a:ext cx="13997134" cy="2969403"/>
          </a:xfrm>
          <a:prstGeom prst="rect">
            <a:avLst/>
          </a:prstGeom>
        </p:spPr>
        <p:txBody>
          <a:bodyPr vert="horz" wrap="square" lIns="0" tIns="197485" rIns="0" bIns="0" rtlCol="0">
            <a:spAutoFit/>
          </a:bodyPr>
          <a:lstStyle/>
          <a:p>
            <a:pPr marL="4582160" marR="5080" indent="-4570095">
              <a:lnSpc>
                <a:spcPts val="10800"/>
              </a:lnSpc>
              <a:spcBef>
                <a:spcPts val="1555"/>
              </a:spcBef>
            </a:pPr>
            <a:r>
              <a:rPr lang="en-US" sz="9600" b="0" spc="165" dirty="0">
                <a:solidFill>
                  <a:srgbClr val="000000"/>
                </a:solidFill>
                <a:latin typeface="Cambria"/>
                <a:cs typeface="Cambria"/>
              </a:rPr>
              <a:t>Movie</a:t>
            </a:r>
            <a:r>
              <a:rPr sz="9600" b="0" spc="545" dirty="0">
                <a:solidFill>
                  <a:srgbClr val="000000"/>
                </a:solidFill>
                <a:latin typeface="Cambria"/>
                <a:cs typeface="Cambria"/>
              </a:rPr>
              <a:t> </a:t>
            </a:r>
            <a:r>
              <a:rPr sz="9600" b="0" spc="100" dirty="0">
                <a:solidFill>
                  <a:srgbClr val="000000"/>
                </a:solidFill>
                <a:latin typeface="Cambria"/>
                <a:cs typeface="Cambria"/>
              </a:rPr>
              <a:t>Recommendation </a:t>
            </a:r>
            <a:r>
              <a:rPr sz="9600" b="0" spc="-2210" dirty="0">
                <a:solidFill>
                  <a:srgbClr val="000000"/>
                </a:solidFill>
                <a:latin typeface="Cambria"/>
                <a:cs typeface="Cambria"/>
              </a:rPr>
              <a:t> </a:t>
            </a:r>
            <a:r>
              <a:rPr sz="9600" b="0" spc="25" dirty="0">
                <a:solidFill>
                  <a:srgbClr val="000000"/>
                </a:solidFill>
                <a:latin typeface="Cambria"/>
                <a:cs typeface="Cambria"/>
              </a:rPr>
              <a:t>System</a:t>
            </a:r>
            <a:endParaRPr sz="9600" dirty="0">
              <a:latin typeface="Cambria"/>
              <a:cs typeface="Cambria"/>
            </a:endParaRPr>
          </a:p>
        </p:txBody>
      </p:sp>
      <p:grpSp>
        <p:nvGrpSpPr>
          <p:cNvPr id="4" name="object 4"/>
          <p:cNvGrpSpPr/>
          <p:nvPr/>
        </p:nvGrpSpPr>
        <p:grpSpPr>
          <a:xfrm>
            <a:off x="0" y="7613157"/>
            <a:ext cx="18288000" cy="1673860"/>
            <a:chOff x="0" y="7613157"/>
            <a:chExt cx="18288000" cy="1673860"/>
          </a:xfrm>
        </p:grpSpPr>
        <p:sp>
          <p:nvSpPr>
            <p:cNvPr id="5" name="object 5"/>
            <p:cNvSpPr/>
            <p:nvPr/>
          </p:nvSpPr>
          <p:spPr>
            <a:xfrm>
              <a:off x="13012120" y="7613157"/>
              <a:ext cx="943610" cy="943610"/>
            </a:xfrm>
            <a:custGeom>
              <a:avLst/>
              <a:gdLst/>
              <a:ahLst/>
              <a:cxnLst/>
              <a:rect l="l" t="t" r="r" b="b"/>
              <a:pathLst>
                <a:path w="943609" h="943609">
                  <a:moveTo>
                    <a:pt x="471508" y="943017"/>
                  </a:moveTo>
                  <a:lnTo>
                    <a:pt x="470983" y="882101"/>
                  </a:lnTo>
                  <a:lnTo>
                    <a:pt x="469472" y="826671"/>
                  </a:lnTo>
                  <a:lnTo>
                    <a:pt x="467073" y="776470"/>
                  </a:lnTo>
                  <a:lnTo>
                    <a:pt x="463886" y="731237"/>
                  </a:lnTo>
                  <a:lnTo>
                    <a:pt x="460008" y="690715"/>
                  </a:lnTo>
                  <a:lnTo>
                    <a:pt x="452395" y="651824"/>
                  </a:lnTo>
                  <a:lnTo>
                    <a:pt x="438342" y="614770"/>
                  </a:lnTo>
                  <a:lnTo>
                    <a:pt x="418251" y="580610"/>
                  </a:lnTo>
                  <a:lnTo>
                    <a:pt x="392696" y="550321"/>
                  </a:lnTo>
                  <a:lnTo>
                    <a:pt x="362407" y="524767"/>
                  </a:lnTo>
                  <a:lnTo>
                    <a:pt x="328247" y="504677"/>
                  </a:lnTo>
                  <a:lnTo>
                    <a:pt x="291193" y="490625"/>
                  </a:lnTo>
                  <a:lnTo>
                    <a:pt x="252302" y="483012"/>
                  </a:lnTo>
                  <a:lnTo>
                    <a:pt x="211779" y="479132"/>
                  </a:lnTo>
                  <a:lnTo>
                    <a:pt x="166547" y="475944"/>
                  </a:lnTo>
                  <a:lnTo>
                    <a:pt x="116345" y="473545"/>
                  </a:lnTo>
                  <a:lnTo>
                    <a:pt x="60916" y="472034"/>
                  </a:lnTo>
                  <a:lnTo>
                    <a:pt x="0" y="471508"/>
                  </a:lnTo>
                  <a:lnTo>
                    <a:pt x="60916" y="470983"/>
                  </a:lnTo>
                  <a:lnTo>
                    <a:pt x="116345" y="469472"/>
                  </a:lnTo>
                  <a:lnTo>
                    <a:pt x="166547" y="467073"/>
                  </a:lnTo>
                  <a:lnTo>
                    <a:pt x="211779" y="463886"/>
                  </a:lnTo>
                  <a:lnTo>
                    <a:pt x="252302" y="460008"/>
                  </a:lnTo>
                  <a:lnTo>
                    <a:pt x="291193" y="452394"/>
                  </a:lnTo>
                  <a:lnTo>
                    <a:pt x="328247" y="438341"/>
                  </a:lnTo>
                  <a:lnTo>
                    <a:pt x="362407" y="418251"/>
                  </a:lnTo>
                  <a:lnTo>
                    <a:pt x="392696" y="392696"/>
                  </a:lnTo>
                  <a:lnTo>
                    <a:pt x="418251" y="362407"/>
                  </a:lnTo>
                  <a:lnTo>
                    <a:pt x="438341" y="328247"/>
                  </a:lnTo>
                  <a:lnTo>
                    <a:pt x="452394" y="291193"/>
                  </a:lnTo>
                  <a:lnTo>
                    <a:pt x="460008" y="252302"/>
                  </a:lnTo>
                  <a:lnTo>
                    <a:pt x="463886" y="211780"/>
                  </a:lnTo>
                  <a:lnTo>
                    <a:pt x="467073" y="166548"/>
                  </a:lnTo>
                  <a:lnTo>
                    <a:pt x="469472" y="116347"/>
                  </a:lnTo>
                  <a:lnTo>
                    <a:pt x="470983" y="60917"/>
                  </a:lnTo>
                  <a:lnTo>
                    <a:pt x="471508" y="0"/>
                  </a:lnTo>
                  <a:lnTo>
                    <a:pt x="472034" y="60916"/>
                  </a:lnTo>
                  <a:lnTo>
                    <a:pt x="473545" y="116345"/>
                  </a:lnTo>
                  <a:lnTo>
                    <a:pt x="475944" y="166547"/>
                  </a:lnTo>
                  <a:lnTo>
                    <a:pt x="479132" y="211779"/>
                  </a:lnTo>
                  <a:lnTo>
                    <a:pt x="483012" y="252302"/>
                  </a:lnTo>
                  <a:lnTo>
                    <a:pt x="490625" y="291193"/>
                  </a:lnTo>
                  <a:lnTo>
                    <a:pt x="504677" y="328247"/>
                  </a:lnTo>
                  <a:lnTo>
                    <a:pt x="524767" y="362407"/>
                  </a:lnTo>
                  <a:lnTo>
                    <a:pt x="550321" y="392696"/>
                  </a:lnTo>
                  <a:lnTo>
                    <a:pt x="580610" y="418251"/>
                  </a:lnTo>
                  <a:lnTo>
                    <a:pt x="614770" y="438342"/>
                  </a:lnTo>
                  <a:lnTo>
                    <a:pt x="651824" y="452395"/>
                  </a:lnTo>
                  <a:lnTo>
                    <a:pt x="690715" y="460008"/>
                  </a:lnTo>
                  <a:lnTo>
                    <a:pt x="731237" y="463886"/>
                  </a:lnTo>
                  <a:lnTo>
                    <a:pt x="776469" y="467073"/>
                  </a:lnTo>
                  <a:lnTo>
                    <a:pt x="826670" y="469472"/>
                  </a:lnTo>
                  <a:lnTo>
                    <a:pt x="882099" y="470983"/>
                  </a:lnTo>
                  <a:lnTo>
                    <a:pt x="943017" y="471508"/>
                  </a:lnTo>
                  <a:lnTo>
                    <a:pt x="882100" y="472034"/>
                  </a:lnTo>
                  <a:lnTo>
                    <a:pt x="826671" y="473545"/>
                  </a:lnTo>
                  <a:lnTo>
                    <a:pt x="776470" y="475944"/>
                  </a:lnTo>
                  <a:lnTo>
                    <a:pt x="731237" y="479132"/>
                  </a:lnTo>
                  <a:lnTo>
                    <a:pt x="690715" y="483012"/>
                  </a:lnTo>
                  <a:lnTo>
                    <a:pt x="651824" y="490625"/>
                  </a:lnTo>
                  <a:lnTo>
                    <a:pt x="614769" y="504677"/>
                  </a:lnTo>
                  <a:lnTo>
                    <a:pt x="580610" y="524767"/>
                  </a:lnTo>
                  <a:lnTo>
                    <a:pt x="550321" y="550321"/>
                  </a:lnTo>
                  <a:lnTo>
                    <a:pt x="524767" y="580610"/>
                  </a:lnTo>
                  <a:lnTo>
                    <a:pt x="504677" y="614769"/>
                  </a:lnTo>
                  <a:lnTo>
                    <a:pt x="490625" y="651824"/>
                  </a:lnTo>
                  <a:lnTo>
                    <a:pt x="483012" y="690715"/>
                  </a:lnTo>
                  <a:lnTo>
                    <a:pt x="479132" y="731237"/>
                  </a:lnTo>
                  <a:lnTo>
                    <a:pt x="475944" y="776469"/>
                  </a:lnTo>
                  <a:lnTo>
                    <a:pt x="473545" y="826670"/>
                  </a:lnTo>
                  <a:lnTo>
                    <a:pt x="472034" y="882099"/>
                  </a:lnTo>
                  <a:lnTo>
                    <a:pt x="471508" y="943017"/>
                  </a:lnTo>
                  <a:close/>
                </a:path>
              </a:pathLst>
            </a:custGeom>
            <a:solidFill>
              <a:srgbClr val="6B412B"/>
            </a:solidFill>
          </p:spPr>
          <p:txBody>
            <a:bodyPr wrap="square" lIns="0" tIns="0" rIns="0" bIns="0" rtlCol="0"/>
            <a:lstStyle/>
            <a:p>
              <a:endParaRPr/>
            </a:p>
          </p:txBody>
        </p:sp>
        <p:sp>
          <p:nvSpPr>
            <p:cNvPr id="6" name="object 6"/>
            <p:cNvSpPr/>
            <p:nvPr/>
          </p:nvSpPr>
          <p:spPr>
            <a:xfrm>
              <a:off x="0" y="9267824"/>
              <a:ext cx="18288000" cy="19050"/>
            </a:xfrm>
            <a:custGeom>
              <a:avLst/>
              <a:gdLst/>
              <a:ahLst/>
              <a:cxnLst/>
              <a:rect l="l" t="t" r="r" b="b"/>
              <a:pathLst>
                <a:path w="18288000" h="19050">
                  <a:moveTo>
                    <a:pt x="0" y="19049"/>
                  </a:moveTo>
                  <a:lnTo>
                    <a:pt x="0" y="0"/>
                  </a:lnTo>
                  <a:lnTo>
                    <a:pt x="18288001" y="0"/>
                  </a:lnTo>
                  <a:lnTo>
                    <a:pt x="18288001" y="19049"/>
                  </a:lnTo>
                  <a:lnTo>
                    <a:pt x="0" y="19049"/>
                  </a:lnTo>
                  <a:close/>
                </a:path>
              </a:pathLst>
            </a:custGeom>
            <a:solidFill>
              <a:srgbClr val="A87D61"/>
            </a:solidFill>
          </p:spPr>
          <p:txBody>
            <a:bodyPr wrap="square" lIns="0" tIns="0" rIns="0" bIns="0" rtlCol="0"/>
            <a:lstStyle/>
            <a:p>
              <a:endParaRPr/>
            </a:p>
          </p:txBody>
        </p:sp>
      </p:grpSp>
      <p:sp>
        <p:nvSpPr>
          <p:cNvPr id="7" name="object 7"/>
          <p:cNvSpPr txBox="1"/>
          <p:nvPr/>
        </p:nvSpPr>
        <p:spPr>
          <a:xfrm>
            <a:off x="7230388" y="9485310"/>
            <a:ext cx="3827779"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6B412B"/>
                </a:solidFill>
                <a:latin typeface="Cambria"/>
                <a:cs typeface="Cambria"/>
              </a:rPr>
              <a:t>Presentation</a:t>
            </a:r>
            <a:r>
              <a:rPr sz="2800" spc="145" dirty="0">
                <a:solidFill>
                  <a:srgbClr val="6B412B"/>
                </a:solidFill>
                <a:latin typeface="Cambria"/>
                <a:cs typeface="Cambria"/>
              </a:rPr>
              <a:t> </a:t>
            </a:r>
            <a:r>
              <a:rPr sz="2800" spc="-55" dirty="0">
                <a:solidFill>
                  <a:srgbClr val="6B412B"/>
                </a:solidFill>
                <a:latin typeface="Cambria"/>
                <a:cs typeface="Cambria"/>
              </a:rPr>
              <a:t>by</a:t>
            </a:r>
            <a:r>
              <a:rPr sz="2800" spc="145" dirty="0">
                <a:solidFill>
                  <a:srgbClr val="6B412B"/>
                </a:solidFill>
                <a:latin typeface="Cambria"/>
                <a:cs typeface="Cambria"/>
              </a:rPr>
              <a:t> </a:t>
            </a:r>
            <a:r>
              <a:rPr sz="2800" spc="85" dirty="0">
                <a:solidFill>
                  <a:srgbClr val="6B412B"/>
                </a:solidFill>
                <a:latin typeface="Cambria"/>
                <a:cs typeface="Cambria"/>
              </a:rPr>
              <a:t>Group</a:t>
            </a:r>
            <a:r>
              <a:rPr sz="2800" spc="145" dirty="0">
                <a:solidFill>
                  <a:srgbClr val="6B412B"/>
                </a:solidFill>
                <a:latin typeface="Cambria"/>
                <a:cs typeface="Cambria"/>
              </a:rPr>
              <a:t> </a:t>
            </a:r>
            <a:r>
              <a:rPr sz="2800" spc="5" dirty="0">
                <a:solidFill>
                  <a:srgbClr val="6B412B"/>
                </a:solidFill>
                <a:latin typeface="Cambria"/>
                <a:cs typeface="Cambria"/>
              </a:rPr>
              <a:t>9</a:t>
            </a:r>
            <a:endParaRPr sz="2800">
              <a:latin typeface="Cambria"/>
              <a:cs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9270" cy="10287000"/>
            <a:chOff x="0" y="0"/>
            <a:chExt cx="18289270" cy="10287000"/>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25" y="5775920"/>
              <a:ext cx="18288908" cy="4511058"/>
            </a:xfrm>
            <a:prstGeom prst="rect">
              <a:avLst/>
            </a:prstGeom>
          </p:spPr>
        </p:pic>
        <p:pic>
          <p:nvPicPr>
            <p:cNvPr id="5" name="object 5"/>
            <p:cNvPicPr/>
            <p:nvPr/>
          </p:nvPicPr>
          <p:blipFill>
            <a:blip r:embed="rId4" cstate="print"/>
            <a:stretch>
              <a:fillRect/>
            </a:stretch>
          </p:blipFill>
          <p:spPr>
            <a:xfrm>
              <a:off x="11885510" y="8765585"/>
              <a:ext cx="4124324" cy="438149"/>
            </a:xfrm>
            <a:prstGeom prst="rect">
              <a:avLst/>
            </a:prstGeom>
          </p:spPr>
        </p:pic>
        <p:sp>
          <p:nvSpPr>
            <p:cNvPr id="6" name="object 6"/>
            <p:cNvSpPr/>
            <p:nvPr/>
          </p:nvSpPr>
          <p:spPr>
            <a:xfrm>
              <a:off x="11900353" y="4678112"/>
              <a:ext cx="4113529" cy="4087495"/>
            </a:xfrm>
            <a:custGeom>
              <a:avLst/>
              <a:gdLst/>
              <a:ahLst/>
              <a:cxnLst/>
              <a:rect l="l" t="t" r="r" b="b"/>
              <a:pathLst>
                <a:path w="4113530" h="4087495">
                  <a:moveTo>
                    <a:pt x="0" y="0"/>
                  </a:moveTo>
                  <a:lnTo>
                    <a:pt x="4113178" y="0"/>
                  </a:lnTo>
                  <a:lnTo>
                    <a:pt x="4113178" y="4087472"/>
                  </a:lnTo>
                  <a:lnTo>
                    <a:pt x="0" y="4087472"/>
                  </a:lnTo>
                  <a:lnTo>
                    <a:pt x="0" y="0"/>
                  </a:lnTo>
                  <a:close/>
                </a:path>
              </a:pathLst>
            </a:custGeom>
            <a:solidFill>
              <a:srgbClr val="A87D61"/>
            </a:solidFill>
          </p:spPr>
          <p:txBody>
            <a:bodyPr wrap="square" lIns="0" tIns="0" rIns="0" bIns="0" rtlCol="0"/>
            <a:lstStyle/>
            <a:p>
              <a:endParaRPr/>
            </a:p>
          </p:txBody>
        </p:sp>
        <p:pic>
          <p:nvPicPr>
            <p:cNvPr id="7" name="object 7"/>
            <p:cNvPicPr/>
            <p:nvPr/>
          </p:nvPicPr>
          <p:blipFill>
            <a:blip r:embed="rId4" cstate="print"/>
            <a:stretch>
              <a:fillRect/>
            </a:stretch>
          </p:blipFill>
          <p:spPr>
            <a:xfrm>
              <a:off x="7080190" y="8765585"/>
              <a:ext cx="4124324" cy="438149"/>
            </a:xfrm>
            <a:prstGeom prst="rect">
              <a:avLst/>
            </a:prstGeom>
          </p:spPr>
        </p:pic>
        <p:sp>
          <p:nvSpPr>
            <p:cNvPr id="8" name="object 8"/>
            <p:cNvSpPr/>
            <p:nvPr/>
          </p:nvSpPr>
          <p:spPr>
            <a:xfrm>
              <a:off x="7095033" y="4678112"/>
              <a:ext cx="4113529" cy="4087495"/>
            </a:xfrm>
            <a:custGeom>
              <a:avLst/>
              <a:gdLst/>
              <a:ahLst/>
              <a:cxnLst/>
              <a:rect l="l" t="t" r="r" b="b"/>
              <a:pathLst>
                <a:path w="4113529" h="4087495">
                  <a:moveTo>
                    <a:pt x="0" y="0"/>
                  </a:moveTo>
                  <a:lnTo>
                    <a:pt x="4113178" y="0"/>
                  </a:lnTo>
                  <a:lnTo>
                    <a:pt x="4113178" y="4087472"/>
                  </a:lnTo>
                  <a:lnTo>
                    <a:pt x="0" y="4087472"/>
                  </a:lnTo>
                  <a:lnTo>
                    <a:pt x="0" y="0"/>
                  </a:lnTo>
                  <a:close/>
                </a:path>
              </a:pathLst>
            </a:custGeom>
            <a:solidFill>
              <a:srgbClr val="D1BCA7"/>
            </a:solidFill>
          </p:spPr>
          <p:txBody>
            <a:bodyPr wrap="square" lIns="0" tIns="0" rIns="0" bIns="0" rtlCol="0"/>
            <a:lstStyle/>
            <a:p>
              <a:endParaRPr/>
            </a:p>
          </p:txBody>
        </p:sp>
        <p:pic>
          <p:nvPicPr>
            <p:cNvPr id="9" name="object 9"/>
            <p:cNvPicPr/>
            <p:nvPr/>
          </p:nvPicPr>
          <p:blipFill>
            <a:blip r:embed="rId4" cstate="print"/>
            <a:stretch>
              <a:fillRect/>
            </a:stretch>
          </p:blipFill>
          <p:spPr>
            <a:xfrm>
              <a:off x="2274468" y="8765585"/>
              <a:ext cx="4124324" cy="438149"/>
            </a:xfrm>
            <a:prstGeom prst="rect">
              <a:avLst/>
            </a:prstGeom>
          </p:spPr>
        </p:pic>
        <p:sp>
          <p:nvSpPr>
            <p:cNvPr id="10" name="object 10"/>
            <p:cNvSpPr/>
            <p:nvPr/>
          </p:nvSpPr>
          <p:spPr>
            <a:xfrm>
              <a:off x="2289310" y="4678112"/>
              <a:ext cx="4113529" cy="4087495"/>
            </a:xfrm>
            <a:custGeom>
              <a:avLst/>
              <a:gdLst/>
              <a:ahLst/>
              <a:cxnLst/>
              <a:rect l="l" t="t" r="r" b="b"/>
              <a:pathLst>
                <a:path w="4113529" h="4087495">
                  <a:moveTo>
                    <a:pt x="0" y="0"/>
                  </a:moveTo>
                  <a:lnTo>
                    <a:pt x="4113179" y="0"/>
                  </a:lnTo>
                  <a:lnTo>
                    <a:pt x="4113179" y="4087472"/>
                  </a:lnTo>
                  <a:lnTo>
                    <a:pt x="0" y="4087472"/>
                  </a:lnTo>
                  <a:lnTo>
                    <a:pt x="0" y="0"/>
                  </a:lnTo>
                  <a:close/>
                </a:path>
              </a:pathLst>
            </a:custGeom>
            <a:solidFill>
              <a:srgbClr val="C6A28C"/>
            </a:solidFill>
          </p:spPr>
          <p:txBody>
            <a:bodyPr wrap="square" lIns="0" tIns="0" rIns="0" bIns="0" rtlCol="0"/>
            <a:lstStyle/>
            <a:p>
              <a:endParaRPr/>
            </a:p>
          </p:txBody>
        </p:sp>
        <p:pic>
          <p:nvPicPr>
            <p:cNvPr id="11" name="object 11"/>
            <p:cNvPicPr/>
            <p:nvPr/>
          </p:nvPicPr>
          <p:blipFill>
            <a:blip r:embed="rId5" cstate="print"/>
            <a:stretch>
              <a:fillRect/>
            </a:stretch>
          </p:blipFill>
          <p:spPr>
            <a:xfrm>
              <a:off x="3321316" y="3653527"/>
              <a:ext cx="2049166" cy="2049167"/>
            </a:xfrm>
            <a:prstGeom prst="rect">
              <a:avLst/>
            </a:prstGeom>
          </p:spPr>
        </p:pic>
        <p:sp>
          <p:nvSpPr>
            <p:cNvPr id="12" name="object 12"/>
            <p:cNvSpPr/>
            <p:nvPr/>
          </p:nvSpPr>
          <p:spPr>
            <a:xfrm>
              <a:off x="8358035" y="3311765"/>
              <a:ext cx="6666865" cy="2056764"/>
            </a:xfrm>
            <a:custGeom>
              <a:avLst/>
              <a:gdLst/>
              <a:ahLst/>
              <a:cxnLst/>
              <a:rect l="l" t="t" r="r" b="b"/>
              <a:pathLst>
                <a:path w="6666865" h="2056764">
                  <a:moveTo>
                    <a:pt x="1739900" y="1184592"/>
                  </a:moveTo>
                  <a:lnTo>
                    <a:pt x="1738452" y="1133106"/>
                  </a:lnTo>
                  <a:lnTo>
                    <a:pt x="1734146" y="1082573"/>
                  </a:lnTo>
                  <a:lnTo>
                    <a:pt x="1727073" y="1033030"/>
                  </a:lnTo>
                  <a:lnTo>
                    <a:pt x="1717306" y="984529"/>
                  </a:lnTo>
                  <a:lnTo>
                    <a:pt x="1704898" y="937107"/>
                  </a:lnTo>
                  <a:lnTo>
                    <a:pt x="1689938" y="890803"/>
                  </a:lnTo>
                  <a:lnTo>
                    <a:pt x="1672488" y="845654"/>
                  </a:lnTo>
                  <a:lnTo>
                    <a:pt x="1652638" y="801700"/>
                  </a:lnTo>
                  <a:lnTo>
                    <a:pt x="1630451" y="758990"/>
                  </a:lnTo>
                  <a:lnTo>
                    <a:pt x="1606003" y="717550"/>
                  </a:lnTo>
                  <a:lnTo>
                    <a:pt x="1579372" y="677430"/>
                  </a:lnTo>
                  <a:lnTo>
                    <a:pt x="1550619" y="638683"/>
                  </a:lnTo>
                  <a:lnTo>
                    <a:pt x="1468716" y="736003"/>
                  </a:lnTo>
                  <a:lnTo>
                    <a:pt x="1497990" y="774903"/>
                  </a:lnTo>
                  <a:lnTo>
                    <a:pt x="1523619" y="814781"/>
                  </a:lnTo>
                  <a:lnTo>
                    <a:pt x="1545717" y="855764"/>
                  </a:lnTo>
                  <a:lnTo>
                    <a:pt x="1564436" y="897991"/>
                  </a:lnTo>
                  <a:lnTo>
                    <a:pt x="1579905" y="941578"/>
                  </a:lnTo>
                  <a:lnTo>
                    <a:pt x="1592249" y="986675"/>
                  </a:lnTo>
                  <a:lnTo>
                    <a:pt x="1601622" y="1033386"/>
                  </a:lnTo>
                  <a:lnTo>
                    <a:pt x="1608150" y="1081862"/>
                  </a:lnTo>
                  <a:lnTo>
                    <a:pt x="1611960" y="1132217"/>
                  </a:lnTo>
                  <a:lnTo>
                    <a:pt x="1613204" y="1184592"/>
                  </a:lnTo>
                  <a:lnTo>
                    <a:pt x="1611630" y="1233639"/>
                  </a:lnTo>
                  <a:lnTo>
                    <a:pt x="1606956" y="1281811"/>
                  </a:lnTo>
                  <a:lnTo>
                    <a:pt x="1599285" y="1329042"/>
                  </a:lnTo>
                  <a:lnTo>
                    <a:pt x="1588719" y="1375219"/>
                  </a:lnTo>
                  <a:lnTo>
                    <a:pt x="1575358" y="1420253"/>
                  </a:lnTo>
                  <a:lnTo>
                    <a:pt x="1559293" y="1464030"/>
                  </a:lnTo>
                  <a:lnTo>
                    <a:pt x="1540611" y="1506474"/>
                  </a:lnTo>
                  <a:lnTo>
                    <a:pt x="1519428" y="1547469"/>
                  </a:lnTo>
                  <a:lnTo>
                    <a:pt x="1495831" y="1586941"/>
                  </a:lnTo>
                  <a:lnTo>
                    <a:pt x="1469923" y="1624761"/>
                  </a:lnTo>
                  <a:lnTo>
                    <a:pt x="1441805" y="1660855"/>
                  </a:lnTo>
                  <a:lnTo>
                    <a:pt x="1411566" y="1695107"/>
                  </a:lnTo>
                  <a:lnTo>
                    <a:pt x="1379296" y="1727441"/>
                  </a:lnTo>
                  <a:lnTo>
                    <a:pt x="1345107" y="1757743"/>
                  </a:lnTo>
                  <a:lnTo>
                    <a:pt x="1309103" y="1785924"/>
                  </a:lnTo>
                  <a:lnTo>
                    <a:pt x="1271358" y="1811883"/>
                  </a:lnTo>
                  <a:lnTo>
                    <a:pt x="1231976" y="1835531"/>
                  </a:lnTo>
                  <a:lnTo>
                    <a:pt x="1191069" y="1856752"/>
                  </a:lnTo>
                  <a:lnTo>
                    <a:pt x="1148727" y="1875459"/>
                  </a:lnTo>
                  <a:lnTo>
                    <a:pt x="1105039" y="1891563"/>
                  </a:lnTo>
                  <a:lnTo>
                    <a:pt x="1060119" y="1904961"/>
                  </a:lnTo>
                  <a:lnTo>
                    <a:pt x="1014044" y="1915541"/>
                  </a:lnTo>
                  <a:lnTo>
                    <a:pt x="966927" y="1923224"/>
                  </a:lnTo>
                  <a:lnTo>
                    <a:pt x="918857" y="1927910"/>
                  </a:lnTo>
                  <a:lnTo>
                    <a:pt x="869950" y="1929485"/>
                  </a:lnTo>
                  <a:lnTo>
                    <a:pt x="821029" y="1927910"/>
                  </a:lnTo>
                  <a:lnTo>
                    <a:pt x="772960" y="1923224"/>
                  </a:lnTo>
                  <a:lnTo>
                    <a:pt x="725843" y="1915541"/>
                  </a:lnTo>
                  <a:lnTo>
                    <a:pt x="679767" y="1904961"/>
                  </a:lnTo>
                  <a:lnTo>
                    <a:pt x="634847" y="1891563"/>
                  </a:lnTo>
                  <a:lnTo>
                    <a:pt x="591159" y="1875459"/>
                  </a:lnTo>
                  <a:lnTo>
                    <a:pt x="548817" y="1856752"/>
                  </a:lnTo>
                  <a:lnTo>
                    <a:pt x="507911" y="1835531"/>
                  </a:lnTo>
                  <a:lnTo>
                    <a:pt x="468528" y="1811883"/>
                  </a:lnTo>
                  <a:lnTo>
                    <a:pt x="430796" y="1785924"/>
                  </a:lnTo>
                  <a:lnTo>
                    <a:pt x="394779" y="1757743"/>
                  </a:lnTo>
                  <a:lnTo>
                    <a:pt x="360591" y="1727441"/>
                  </a:lnTo>
                  <a:lnTo>
                    <a:pt x="328320" y="1695107"/>
                  </a:lnTo>
                  <a:lnTo>
                    <a:pt x="298081" y="1660855"/>
                  </a:lnTo>
                  <a:lnTo>
                    <a:pt x="269963" y="1624761"/>
                  </a:lnTo>
                  <a:lnTo>
                    <a:pt x="244055" y="1586941"/>
                  </a:lnTo>
                  <a:lnTo>
                    <a:pt x="220459" y="1547469"/>
                  </a:lnTo>
                  <a:lnTo>
                    <a:pt x="199275" y="1506474"/>
                  </a:lnTo>
                  <a:lnTo>
                    <a:pt x="180594" y="1464030"/>
                  </a:lnTo>
                  <a:lnTo>
                    <a:pt x="164528" y="1420253"/>
                  </a:lnTo>
                  <a:lnTo>
                    <a:pt x="151168" y="1375219"/>
                  </a:lnTo>
                  <a:lnTo>
                    <a:pt x="140601" y="1329042"/>
                  </a:lnTo>
                  <a:lnTo>
                    <a:pt x="132930" y="1281811"/>
                  </a:lnTo>
                  <a:lnTo>
                    <a:pt x="128257" y="1233639"/>
                  </a:lnTo>
                  <a:lnTo>
                    <a:pt x="126682" y="1184592"/>
                  </a:lnTo>
                  <a:lnTo>
                    <a:pt x="128257" y="1135557"/>
                  </a:lnTo>
                  <a:lnTo>
                    <a:pt x="132930" y="1087374"/>
                  </a:lnTo>
                  <a:lnTo>
                    <a:pt x="140601" y="1040142"/>
                  </a:lnTo>
                  <a:lnTo>
                    <a:pt x="151168" y="993952"/>
                  </a:lnTo>
                  <a:lnTo>
                    <a:pt x="164528" y="948918"/>
                  </a:lnTo>
                  <a:lnTo>
                    <a:pt x="180594" y="905129"/>
                  </a:lnTo>
                  <a:lnTo>
                    <a:pt x="199275" y="862672"/>
                  </a:lnTo>
                  <a:lnTo>
                    <a:pt x="220459" y="821664"/>
                  </a:lnTo>
                  <a:lnTo>
                    <a:pt x="244055" y="782193"/>
                  </a:lnTo>
                  <a:lnTo>
                    <a:pt x="269963" y="744359"/>
                  </a:lnTo>
                  <a:lnTo>
                    <a:pt x="298081" y="708266"/>
                  </a:lnTo>
                  <a:lnTo>
                    <a:pt x="328320" y="673989"/>
                  </a:lnTo>
                  <a:lnTo>
                    <a:pt x="360591" y="641642"/>
                  </a:lnTo>
                  <a:lnTo>
                    <a:pt x="394779" y="611327"/>
                  </a:lnTo>
                  <a:lnTo>
                    <a:pt x="430796" y="583133"/>
                  </a:lnTo>
                  <a:lnTo>
                    <a:pt x="468528" y="557161"/>
                  </a:lnTo>
                  <a:lnTo>
                    <a:pt x="507911" y="533514"/>
                  </a:lnTo>
                  <a:lnTo>
                    <a:pt x="548817" y="512279"/>
                  </a:lnTo>
                  <a:lnTo>
                    <a:pt x="591159" y="493560"/>
                  </a:lnTo>
                  <a:lnTo>
                    <a:pt x="634847" y="477443"/>
                  </a:lnTo>
                  <a:lnTo>
                    <a:pt x="679767" y="464045"/>
                  </a:lnTo>
                  <a:lnTo>
                    <a:pt x="725843" y="453453"/>
                  </a:lnTo>
                  <a:lnTo>
                    <a:pt x="772960" y="445770"/>
                  </a:lnTo>
                  <a:lnTo>
                    <a:pt x="821029" y="441083"/>
                  </a:lnTo>
                  <a:lnTo>
                    <a:pt x="869950" y="439508"/>
                  </a:lnTo>
                  <a:lnTo>
                    <a:pt x="923861" y="440715"/>
                  </a:lnTo>
                  <a:lnTo>
                    <a:pt x="974496" y="444601"/>
                  </a:lnTo>
                  <a:lnTo>
                    <a:pt x="1022565" y="451523"/>
                  </a:lnTo>
                  <a:lnTo>
                    <a:pt x="1068806" y="461873"/>
                  </a:lnTo>
                  <a:lnTo>
                    <a:pt x="1113955" y="476008"/>
                  </a:lnTo>
                  <a:lnTo>
                    <a:pt x="1158735" y="494296"/>
                  </a:lnTo>
                  <a:lnTo>
                    <a:pt x="1203883" y="517131"/>
                  </a:lnTo>
                  <a:lnTo>
                    <a:pt x="1281709" y="414693"/>
                  </a:lnTo>
                  <a:lnTo>
                    <a:pt x="1239799" y="393026"/>
                  </a:lnTo>
                  <a:lnTo>
                    <a:pt x="1197038" y="374002"/>
                  </a:lnTo>
                  <a:lnTo>
                    <a:pt x="1153388" y="357568"/>
                  </a:lnTo>
                  <a:lnTo>
                    <a:pt x="1108786" y="343712"/>
                  </a:lnTo>
                  <a:lnTo>
                    <a:pt x="1063193" y="332422"/>
                  </a:lnTo>
                  <a:lnTo>
                    <a:pt x="1016571" y="323684"/>
                  </a:lnTo>
                  <a:lnTo>
                    <a:pt x="968844" y="317461"/>
                  </a:lnTo>
                  <a:lnTo>
                    <a:pt x="919988" y="313740"/>
                  </a:lnTo>
                  <a:lnTo>
                    <a:pt x="869950" y="312508"/>
                  </a:lnTo>
                  <a:lnTo>
                    <a:pt x="822312" y="313804"/>
                  </a:lnTo>
                  <a:lnTo>
                    <a:pt x="775322" y="317639"/>
                  </a:lnTo>
                  <a:lnTo>
                    <a:pt x="729068" y="323951"/>
                  </a:lnTo>
                  <a:lnTo>
                    <a:pt x="683615" y="332663"/>
                  </a:lnTo>
                  <a:lnTo>
                    <a:pt x="639013" y="343725"/>
                  </a:lnTo>
                  <a:lnTo>
                    <a:pt x="595337" y="357060"/>
                  </a:lnTo>
                  <a:lnTo>
                    <a:pt x="552665" y="372605"/>
                  </a:lnTo>
                  <a:lnTo>
                    <a:pt x="511060" y="390283"/>
                  </a:lnTo>
                  <a:lnTo>
                    <a:pt x="470573" y="410032"/>
                  </a:lnTo>
                  <a:lnTo>
                    <a:pt x="431292" y="431787"/>
                  </a:lnTo>
                  <a:lnTo>
                    <a:pt x="393268" y="455472"/>
                  </a:lnTo>
                  <a:lnTo>
                    <a:pt x="356577" y="481037"/>
                  </a:lnTo>
                  <a:lnTo>
                    <a:pt x="321284" y="508406"/>
                  </a:lnTo>
                  <a:lnTo>
                    <a:pt x="287451" y="537514"/>
                  </a:lnTo>
                  <a:lnTo>
                    <a:pt x="255155" y="568286"/>
                  </a:lnTo>
                  <a:lnTo>
                    <a:pt x="224459" y="600671"/>
                  </a:lnTo>
                  <a:lnTo>
                    <a:pt x="195427" y="634580"/>
                  </a:lnTo>
                  <a:lnTo>
                    <a:pt x="168122" y="669963"/>
                  </a:lnTo>
                  <a:lnTo>
                    <a:pt x="142621" y="706742"/>
                  </a:lnTo>
                  <a:lnTo>
                    <a:pt x="118986" y="744855"/>
                  </a:lnTo>
                  <a:lnTo>
                    <a:pt x="97282" y="784237"/>
                  </a:lnTo>
                  <a:lnTo>
                    <a:pt x="77584" y="824814"/>
                  </a:lnTo>
                  <a:lnTo>
                    <a:pt x="59944" y="866533"/>
                  </a:lnTo>
                  <a:lnTo>
                    <a:pt x="44450" y="909307"/>
                  </a:lnTo>
                  <a:lnTo>
                    <a:pt x="31140" y="953084"/>
                  </a:lnTo>
                  <a:lnTo>
                    <a:pt x="20116" y="997800"/>
                  </a:lnTo>
                  <a:lnTo>
                    <a:pt x="11417" y="1043368"/>
                  </a:lnTo>
                  <a:lnTo>
                    <a:pt x="5118" y="1089736"/>
                  </a:lnTo>
                  <a:lnTo>
                    <a:pt x="1295" y="1136840"/>
                  </a:lnTo>
                  <a:lnTo>
                    <a:pt x="0" y="1184592"/>
                  </a:lnTo>
                  <a:lnTo>
                    <a:pt x="1295" y="1232357"/>
                  </a:lnTo>
                  <a:lnTo>
                    <a:pt x="5118" y="1279461"/>
                  </a:lnTo>
                  <a:lnTo>
                    <a:pt x="11417" y="1325829"/>
                  </a:lnTo>
                  <a:lnTo>
                    <a:pt x="20116" y="1371396"/>
                  </a:lnTo>
                  <a:lnTo>
                    <a:pt x="31140" y="1416100"/>
                  </a:lnTo>
                  <a:lnTo>
                    <a:pt x="44450" y="1459877"/>
                  </a:lnTo>
                  <a:lnTo>
                    <a:pt x="59944" y="1502664"/>
                  </a:lnTo>
                  <a:lnTo>
                    <a:pt x="77584" y="1544370"/>
                  </a:lnTo>
                  <a:lnTo>
                    <a:pt x="97282" y="1584960"/>
                  </a:lnTo>
                  <a:lnTo>
                    <a:pt x="118986" y="1624342"/>
                  </a:lnTo>
                  <a:lnTo>
                    <a:pt x="142621" y="1662455"/>
                  </a:lnTo>
                  <a:lnTo>
                    <a:pt x="168122" y="1699234"/>
                  </a:lnTo>
                  <a:lnTo>
                    <a:pt x="195427" y="1734616"/>
                  </a:lnTo>
                  <a:lnTo>
                    <a:pt x="224459" y="1768525"/>
                  </a:lnTo>
                  <a:lnTo>
                    <a:pt x="255155" y="1800898"/>
                  </a:lnTo>
                  <a:lnTo>
                    <a:pt x="287451" y="1831682"/>
                  </a:lnTo>
                  <a:lnTo>
                    <a:pt x="321284" y="1860778"/>
                  </a:lnTo>
                  <a:lnTo>
                    <a:pt x="356577" y="1888147"/>
                  </a:lnTo>
                  <a:lnTo>
                    <a:pt x="393268" y="1913712"/>
                  </a:lnTo>
                  <a:lnTo>
                    <a:pt x="431292" y="1937410"/>
                  </a:lnTo>
                  <a:lnTo>
                    <a:pt x="470573" y="1959165"/>
                  </a:lnTo>
                  <a:lnTo>
                    <a:pt x="511060" y="1978914"/>
                  </a:lnTo>
                  <a:lnTo>
                    <a:pt x="552665" y="1996592"/>
                  </a:lnTo>
                  <a:lnTo>
                    <a:pt x="595337" y="2012137"/>
                  </a:lnTo>
                  <a:lnTo>
                    <a:pt x="639013" y="2025472"/>
                  </a:lnTo>
                  <a:lnTo>
                    <a:pt x="683615" y="2036521"/>
                  </a:lnTo>
                  <a:lnTo>
                    <a:pt x="729068" y="2045246"/>
                  </a:lnTo>
                  <a:lnTo>
                    <a:pt x="775322" y="2051558"/>
                  </a:lnTo>
                  <a:lnTo>
                    <a:pt x="822312" y="2055393"/>
                  </a:lnTo>
                  <a:lnTo>
                    <a:pt x="869950" y="2056688"/>
                  </a:lnTo>
                  <a:lnTo>
                    <a:pt x="917600" y="2055393"/>
                  </a:lnTo>
                  <a:lnTo>
                    <a:pt x="964577" y="2051558"/>
                  </a:lnTo>
                  <a:lnTo>
                    <a:pt x="1010831" y="2045246"/>
                  </a:lnTo>
                  <a:lnTo>
                    <a:pt x="1056297" y="2036521"/>
                  </a:lnTo>
                  <a:lnTo>
                    <a:pt x="1100899" y="2025472"/>
                  </a:lnTo>
                  <a:lnTo>
                    <a:pt x="1144562" y="2012137"/>
                  </a:lnTo>
                  <a:lnTo>
                    <a:pt x="1187234" y="1996592"/>
                  </a:lnTo>
                  <a:lnTo>
                    <a:pt x="1228852" y="1978914"/>
                  </a:lnTo>
                  <a:lnTo>
                    <a:pt x="1269326" y="1959165"/>
                  </a:lnTo>
                  <a:lnTo>
                    <a:pt x="1308620" y="1937410"/>
                  </a:lnTo>
                  <a:lnTo>
                    <a:pt x="1346631" y="1913712"/>
                  </a:lnTo>
                  <a:lnTo>
                    <a:pt x="1383334" y="1888147"/>
                  </a:lnTo>
                  <a:lnTo>
                    <a:pt x="1418628" y="1860778"/>
                  </a:lnTo>
                  <a:lnTo>
                    <a:pt x="1452448" y="1831682"/>
                  </a:lnTo>
                  <a:lnTo>
                    <a:pt x="1484744" y="1800898"/>
                  </a:lnTo>
                  <a:lnTo>
                    <a:pt x="1515452" y="1768525"/>
                  </a:lnTo>
                  <a:lnTo>
                    <a:pt x="1544485" y="1734616"/>
                  </a:lnTo>
                  <a:lnTo>
                    <a:pt x="1571777" y="1699234"/>
                  </a:lnTo>
                  <a:lnTo>
                    <a:pt x="1597279" y="1662455"/>
                  </a:lnTo>
                  <a:lnTo>
                    <a:pt x="1620913" y="1624342"/>
                  </a:lnTo>
                  <a:lnTo>
                    <a:pt x="1642618" y="1584960"/>
                  </a:lnTo>
                  <a:lnTo>
                    <a:pt x="1662328" y="1544370"/>
                  </a:lnTo>
                  <a:lnTo>
                    <a:pt x="1679956" y="1502664"/>
                  </a:lnTo>
                  <a:lnTo>
                    <a:pt x="1695462" y="1459877"/>
                  </a:lnTo>
                  <a:lnTo>
                    <a:pt x="1708759" y="1416100"/>
                  </a:lnTo>
                  <a:lnTo>
                    <a:pt x="1719795" y="1371396"/>
                  </a:lnTo>
                  <a:lnTo>
                    <a:pt x="1728482" y="1325829"/>
                  </a:lnTo>
                  <a:lnTo>
                    <a:pt x="1734781" y="1279461"/>
                  </a:lnTo>
                  <a:lnTo>
                    <a:pt x="1738604" y="1232357"/>
                  </a:lnTo>
                  <a:lnTo>
                    <a:pt x="1739900" y="1184592"/>
                  </a:lnTo>
                  <a:close/>
                </a:path>
                <a:path w="6666865" h="2056764">
                  <a:moveTo>
                    <a:pt x="1781187" y="229971"/>
                  </a:moveTo>
                  <a:lnTo>
                    <a:pt x="1744421" y="211709"/>
                  </a:lnTo>
                  <a:lnTo>
                    <a:pt x="1708327" y="209677"/>
                  </a:lnTo>
                  <a:lnTo>
                    <a:pt x="1650352" y="212382"/>
                  </a:lnTo>
                  <a:lnTo>
                    <a:pt x="1597837" y="220497"/>
                  </a:lnTo>
                  <a:lnTo>
                    <a:pt x="1550797" y="234022"/>
                  </a:lnTo>
                  <a:lnTo>
                    <a:pt x="1509242" y="252958"/>
                  </a:lnTo>
                  <a:lnTo>
                    <a:pt x="1473149" y="277304"/>
                  </a:lnTo>
                  <a:lnTo>
                    <a:pt x="1442529" y="307060"/>
                  </a:lnTo>
                  <a:lnTo>
                    <a:pt x="1415554" y="338797"/>
                  </a:lnTo>
                  <a:lnTo>
                    <a:pt x="1388389" y="371348"/>
                  </a:lnTo>
                  <a:lnTo>
                    <a:pt x="1361020" y="404698"/>
                  </a:lnTo>
                  <a:lnTo>
                    <a:pt x="1333461" y="438861"/>
                  </a:lnTo>
                  <a:lnTo>
                    <a:pt x="1305699" y="473824"/>
                  </a:lnTo>
                  <a:lnTo>
                    <a:pt x="1277747" y="509600"/>
                  </a:lnTo>
                  <a:lnTo>
                    <a:pt x="1249603" y="546188"/>
                  </a:lnTo>
                  <a:lnTo>
                    <a:pt x="1221257" y="583577"/>
                  </a:lnTo>
                  <a:lnTo>
                    <a:pt x="1192707" y="621779"/>
                  </a:lnTo>
                  <a:lnTo>
                    <a:pt x="1163967" y="660793"/>
                  </a:lnTo>
                  <a:lnTo>
                    <a:pt x="1135024" y="700608"/>
                  </a:lnTo>
                  <a:lnTo>
                    <a:pt x="1105890" y="741235"/>
                  </a:lnTo>
                  <a:lnTo>
                    <a:pt x="1076566" y="782662"/>
                  </a:lnTo>
                  <a:lnTo>
                    <a:pt x="1047026" y="824903"/>
                  </a:lnTo>
                  <a:lnTo>
                    <a:pt x="1017308" y="867956"/>
                  </a:lnTo>
                  <a:lnTo>
                    <a:pt x="987386" y="911809"/>
                  </a:lnTo>
                  <a:lnTo>
                    <a:pt x="957262" y="956462"/>
                  </a:lnTo>
                  <a:lnTo>
                    <a:pt x="926947" y="1001941"/>
                  </a:lnTo>
                  <a:lnTo>
                    <a:pt x="896442" y="1048219"/>
                  </a:lnTo>
                  <a:lnTo>
                    <a:pt x="865720" y="1095298"/>
                  </a:lnTo>
                  <a:lnTo>
                    <a:pt x="834821" y="1143190"/>
                  </a:lnTo>
                  <a:lnTo>
                    <a:pt x="803719" y="1191895"/>
                  </a:lnTo>
                  <a:lnTo>
                    <a:pt x="772414" y="1241399"/>
                  </a:lnTo>
                  <a:lnTo>
                    <a:pt x="740918" y="1291717"/>
                  </a:lnTo>
                  <a:lnTo>
                    <a:pt x="731558" y="1303553"/>
                  </a:lnTo>
                  <a:lnTo>
                    <a:pt x="722363" y="1312011"/>
                  </a:lnTo>
                  <a:lnTo>
                    <a:pt x="713346" y="1317078"/>
                  </a:lnTo>
                  <a:lnTo>
                    <a:pt x="704494" y="1318768"/>
                  </a:lnTo>
                  <a:lnTo>
                    <a:pt x="691083" y="1308633"/>
                  </a:lnTo>
                  <a:lnTo>
                    <a:pt x="673798" y="1278191"/>
                  </a:lnTo>
                  <a:lnTo>
                    <a:pt x="652627" y="1227480"/>
                  </a:lnTo>
                  <a:lnTo>
                    <a:pt x="627583" y="1156462"/>
                  </a:lnTo>
                  <a:lnTo>
                    <a:pt x="612495" y="1118590"/>
                  </a:lnTo>
                  <a:lnTo>
                    <a:pt x="594194" y="1091539"/>
                  </a:lnTo>
                  <a:lnTo>
                    <a:pt x="572681" y="1075309"/>
                  </a:lnTo>
                  <a:lnTo>
                    <a:pt x="547979" y="1069898"/>
                  </a:lnTo>
                  <a:lnTo>
                    <a:pt x="524878" y="1071930"/>
                  </a:lnTo>
                  <a:lnTo>
                    <a:pt x="473608" y="1088161"/>
                  </a:lnTo>
                  <a:lnTo>
                    <a:pt x="404114" y="1128991"/>
                  </a:lnTo>
                  <a:lnTo>
                    <a:pt x="374599" y="1156131"/>
                  </a:lnTo>
                  <a:lnTo>
                    <a:pt x="350989" y="1211922"/>
                  </a:lnTo>
                  <a:lnTo>
                    <a:pt x="353796" y="1239189"/>
                  </a:lnTo>
                  <a:lnTo>
                    <a:pt x="362216" y="1278788"/>
                  </a:lnTo>
                  <a:lnTo>
                    <a:pt x="376250" y="1330731"/>
                  </a:lnTo>
                  <a:lnTo>
                    <a:pt x="395897" y="1395006"/>
                  </a:lnTo>
                  <a:lnTo>
                    <a:pt x="421144" y="1471612"/>
                  </a:lnTo>
                  <a:lnTo>
                    <a:pt x="445325" y="1539621"/>
                  </a:lnTo>
                  <a:lnTo>
                    <a:pt x="468210" y="1594319"/>
                  </a:lnTo>
                  <a:lnTo>
                    <a:pt x="489800" y="1635709"/>
                  </a:lnTo>
                  <a:lnTo>
                    <a:pt x="529094" y="1678559"/>
                  </a:lnTo>
                  <a:lnTo>
                    <a:pt x="600176" y="1686166"/>
                  </a:lnTo>
                  <a:lnTo>
                    <a:pt x="643775" y="1686674"/>
                  </a:lnTo>
                  <a:lnTo>
                    <a:pt x="687628" y="1683626"/>
                  </a:lnTo>
                  <a:lnTo>
                    <a:pt x="723379" y="1674507"/>
                  </a:lnTo>
                  <a:lnTo>
                    <a:pt x="751039" y="1659280"/>
                  </a:lnTo>
                  <a:lnTo>
                    <a:pt x="770610" y="1637982"/>
                  </a:lnTo>
                  <a:lnTo>
                    <a:pt x="826554" y="1551012"/>
                  </a:lnTo>
                  <a:lnTo>
                    <a:pt x="883094" y="1464602"/>
                  </a:lnTo>
                  <a:lnTo>
                    <a:pt x="940231" y="1378737"/>
                  </a:lnTo>
                  <a:lnTo>
                    <a:pt x="997953" y="1293418"/>
                  </a:lnTo>
                  <a:lnTo>
                    <a:pt x="1056259" y="1208646"/>
                  </a:lnTo>
                  <a:lnTo>
                    <a:pt x="1115161" y="1124432"/>
                  </a:lnTo>
                  <a:lnTo>
                    <a:pt x="1174661" y="1040765"/>
                  </a:lnTo>
                  <a:lnTo>
                    <a:pt x="1234744" y="957643"/>
                  </a:lnTo>
                  <a:lnTo>
                    <a:pt x="1295412" y="875080"/>
                  </a:lnTo>
                  <a:lnTo>
                    <a:pt x="1356677" y="793051"/>
                  </a:lnTo>
                  <a:lnTo>
                    <a:pt x="1418539" y="711581"/>
                  </a:lnTo>
                  <a:lnTo>
                    <a:pt x="1480985" y="630656"/>
                  </a:lnTo>
                  <a:lnTo>
                    <a:pt x="1544015" y="550291"/>
                  </a:lnTo>
                  <a:lnTo>
                    <a:pt x="1607642" y="470471"/>
                  </a:lnTo>
                  <a:lnTo>
                    <a:pt x="1671853" y="391198"/>
                  </a:lnTo>
                  <a:lnTo>
                    <a:pt x="1736661" y="312470"/>
                  </a:lnTo>
                  <a:lnTo>
                    <a:pt x="1756143" y="287032"/>
                  </a:lnTo>
                  <a:lnTo>
                    <a:pt x="1770049" y="266153"/>
                  </a:lnTo>
                  <a:lnTo>
                    <a:pt x="1778406" y="249834"/>
                  </a:lnTo>
                  <a:lnTo>
                    <a:pt x="1781187" y="238074"/>
                  </a:lnTo>
                  <a:lnTo>
                    <a:pt x="1781187" y="229971"/>
                  </a:lnTo>
                  <a:close/>
                </a:path>
                <a:path w="6666865" h="2056764">
                  <a:moveTo>
                    <a:pt x="6666712" y="1737398"/>
                  </a:moveTo>
                  <a:lnTo>
                    <a:pt x="6662331" y="1705457"/>
                  </a:lnTo>
                  <a:lnTo>
                    <a:pt x="6656984" y="1693011"/>
                  </a:lnTo>
                  <a:lnTo>
                    <a:pt x="6646011" y="1667471"/>
                  </a:lnTo>
                  <a:lnTo>
                    <a:pt x="6507124" y="1425498"/>
                  </a:lnTo>
                  <a:lnTo>
                    <a:pt x="6507124" y="1693011"/>
                  </a:lnTo>
                  <a:lnTo>
                    <a:pt x="4740783" y="1692973"/>
                  </a:lnTo>
                  <a:lnTo>
                    <a:pt x="5009845" y="1218272"/>
                  </a:lnTo>
                  <a:lnTo>
                    <a:pt x="5617324" y="148170"/>
                  </a:lnTo>
                  <a:lnTo>
                    <a:pt x="5618683" y="146011"/>
                  </a:lnTo>
                  <a:lnTo>
                    <a:pt x="5620067" y="148120"/>
                  </a:lnTo>
                  <a:lnTo>
                    <a:pt x="5621477" y="150152"/>
                  </a:lnTo>
                  <a:lnTo>
                    <a:pt x="5623090" y="152996"/>
                  </a:lnTo>
                  <a:lnTo>
                    <a:pt x="6234671" y="1218272"/>
                  </a:lnTo>
                  <a:lnTo>
                    <a:pt x="6507124" y="1693011"/>
                  </a:lnTo>
                  <a:lnTo>
                    <a:pt x="6507124" y="1425498"/>
                  </a:lnTo>
                  <a:lnTo>
                    <a:pt x="6388189" y="1218272"/>
                  </a:lnTo>
                  <a:lnTo>
                    <a:pt x="5772632" y="146011"/>
                  </a:lnTo>
                  <a:lnTo>
                    <a:pt x="5737885" y="85509"/>
                  </a:lnTo>
                  <a:lnTo>
                    <a:pt x="5706605" y="42341"/>
                  </a:lnTo>
                  <a:lnTo>
                    <a:pt x="5674880" y="16256"/>
                  </a:lnTo>
                  <a:lnTo>
                    <a:pt x="5618048" y="0"/>
                  </a:lnTo>
                  <a:lnTo>
                    <a:pt x="5592089" y="3213"/>
                  </a:lnTo>
                  <a:lnTo>
                    <a:pt x="5562854" y="15303"/>
                  </a:lnTo>
                  <a:lnTo>
                    <a:pt x="5532361" y="39890"/>
                  </a:lnTo>
                  <a:lnTo>
                    <a:pt x="5502618" y="80594"/>
                  </a:lnTo>
                  <a:lnTo>
                    <a:pt x="5463959" y="148120"/>
                  </a:lnTo>
                  <a:lnTo>
                    <a:pt x="4856835" y="1218272"/>
                  </a:lnTo>
                  <a:lnTo>
                    <a:pt x="4602162" y="1667611"/>
                  </a:lnTo>
                  <a:lnTo>
                    <a:pt x="4585068" y="1728520"/>
                  </a:lnTo>
                  <a:lnTo>
                    <a:pt x="4587989" y="1751393"/>
                  </a:lnTo>
                  <a:lnTo>
                    <a:pt x="4609401" y="1791576"/>
                  </a:lnTo>
                  <a:lnTo>
                    <a:pt x="4651692" y="1820329"/>
                  </a:lnTo>
                  <a:lnTo>
                    <a:pt x="6567183" y="1827453"/>
                  </a:lnTo>
                  <a:lnTo>
                    <a:pt x="6563233" y="1827314"/>
                  </a:lnTo>
                  <a:lnTo>
                    <a:pt x="6586842" y="1826158"/>
                  </a:lnTo>
                  <a:lnTo>
                    <a:pt x="6611493" y="1819186"/>
                  </a:lnTo>
                  <a:lnTo>
                    <a:pt x="6634632" y="1805266"/>
                  </a:lnTo>
                  <a:lnTo>
                    <a:pt x="6653657" y="1783257"/>
                  </a:lnTo>
                  <a:lnTo>
                    <a:pt x="6662661" y="1763318"/>
                  </a:lnTo>
                  <a:lnTo>
                    <a:pt x="6666712" y="1737398"/>
                  </a:lnTo>
                  <a:close/>
                </a:path>
              </a:pathLst>
            </a:custGeom>
            <a:solidFill>
              <a:srgbClr val="000000"/>
            </a:solidFill>
          </p:spPr>
          <p:txBody>
            <a:bodyPr wrap="square" lIns="0" tIns="0" rIns="0" bIns="0" rtlCol="0"/>
            <a:lstStyle/>
            <a:p>
              <a:endParaRPr/>
            </a:p>
          </p:txBody>
        </p:sp>
        <p:pic>
          <p:nvPicPr>
            <p:cNvPr id="13" name="object 13"/>
            <p:cNvPicPr/>
            <p:nvPr/>
          </p:nvPicPr>
          <p:blipFill>
            <a:blip r:embed="rId6" cstate="print"/>
            <a:stretch>
              <a:fillRect/>
            </a:stretch>
          </p:blipFill>
          <p:spPr>
            <a:xfrm>
              <a:off x="13880377" y="4693554"/>
              <a:ext cx="207197" cy="213702"/>
            </a:xfrm>
            <a:prstGeom prst="rect">
              <a:avLst/>
            </a:prstGeom>
          </p:spPr>
        </p:pic>
        <p:sp>
          <p:nvSpPr>
            <p:cNvPr id="14" name="object 14"/>
            <p:cNvSpPr/>
            <p:nvPr/>
          </p:nvSpPr>
          <p:spPr>
            <a:xfrm>
              <a:off x="13834335" y="3860336"/>
              <a:ext cx="299720" cy="773430"/>
            </a:xfrm>
            <a:custGeom>
              <a:avLst/>
              <a:gdLst/>
              <a:ahLst/>
              <a:cxnLst/>
              <a:rect l="l" t="t" r="r" b="b"/>
              <a:pathLst>
                <a:path w="299719" h="773429">
                  <a:moveTo>
                    <a:pt x="149678" y="773183"/>
                  </a:moveTo>
                  <a:lnTo>
                    <a:pt x="96468" y="750128"/>
                  </a:lnTo>
                  <a:lnTo>
                    <a:pt x="70813" y="691857"/>
                  </a:lnTo>
                  <a:lnTo>
                    <a:pt x="0" y="154359"/>
                  </a:lnTo>
                  <a:lnTo>
                    <a:pt x="4178" y="108964"/>
                  </a:lnTo>
                  <a:lnTo>
                    <a:pt x="24990" y="67015"/>
                  </a:lnTo>
                  <a:lnTo>
                    <a:pt x="58682" y="32328"/>
                  </a:lnTo>
                  <a:lnTo>
                    <a:pt x="101498" y="8717"/>
                  </a:lnTo>
                  <a:lnTo>
                    <a:pt x="149681" y="0"/>
                  </a:lnTo>
                  <a:lnTo>
                    <a:pt x="197837" y="8717"/>
                  </a:lnTo>
                  <a:lnTo>
                    <a:pt x="240631" y="32327"/>
                  </a:lnTo>
                  <a:lnTo>
                    <a:pt x="274310" y="67014"/>
                  </a:lnTo>
                  <a:lnTo>
                    <a:pt x="295123" y="108963"/>
                  </a:lnTo>
                  <a:lnTo>
                    <a:pt x="299319" y="154359"/>
                  </a:lnTo>
                  <a:lnTo>
                    <a:pt x="228541" y="691857"/>
                  </a:lnTo>
                  <a:lnTo>
                    <a:pt x="219434" y="724373"/>
                  </a:lnTo>
                  <a:lnTo>
                    <a:pt x="202854" y="750128"/>
                  </a:lnTo>
                  <a:lnTo>
                    <a:pt x="179402" y="767079"/>
                  </a:lnTo>
                  <a:lnTo>
                    <a:pt x="149678" y="773183"/>
                  </a:lnTo>
                  <a:close/>
                </a:path>
              </a:pathLst>
            </a:custGeom>
            <a:solidFill>
              <a:srgbClr val="000000"/>
            </a:solidFill>
          </p:spPr>
          <p:txBody>
            <a:bodyPr wrap="square" lIns="0" tIns="0" rIns="0" bIns="0" rtlCol="0"/>
            <a:lstStyle/>
            <a:p>
              <a:endParaRPr/>
            </a:p>
          </p:txBody>
        </p:sp>
      </p:grpSp>
      <p:sp>
        <p:nvSpPr>
          <p:cNvPr id="15" name="object 15"/>
          <p:cNvSpPr txBox="1"/>
          <p:nvPr/>
        </p:nvSpPr>
        <p:spPr>
          <a:xfrm>
            <a:off x="7409786" y="6211467"/>
            <a:ext cx="3469004" cy="939800"/>
          </a:xfrm>
          <a:prstGeom prst="rect">
            <a:avLst/>
          </a:prstGeom>
        </p:spPr>
        <p:txBody>
          <a:bodyPr vert="horz" wrap="square" lIns="0" tIns="11430" rIns="0" bIns="0" rtlCol="0">
            <a:spAutoFit/>
          </a:bodyPr>
          <a:lstStyle/>
          <a:p>
            <a:pPr marL="12065" marR="5080" indent="-635" algn="ctr">
              <a:lnSpc>
                <a:spcPct val="114300"/>
              </a:lnSpc>
              <a:spcBef>
                <a:spcPts val="90"/>
              </a:spcBef>
            </a:pPr>
            <a:r>
              <a:rPr sz="1750" i="1" spc="95" dirty="0">
                <a:solidFill>
                  <a:srgbClr val="FFFFFF"/>
                </a:solidFill>
                <a:latin typeface="Arial"/>
                <a:cs typeface="Arial"/>
              </a:rPr>
              <a:t>the </a:t>
            </a:r>
            <a:r>
              <a:rPr sz="1750" i="1" spc="80" dirty="0">
                <a:solidFill>
                  <a:srgbClr val="FFFFFF"/>
                </a:solidFill>
                <a:latin typeface="Arial"/>
                <a:cs typeface="Arial"/>
              </a:rPr>
              <a:t>error </a:t>
            </a:r>
            <a:r>
              <a:rPr sz="1750" i="1" spc="105" dirty="0">
                <a:solidFill>
                  <a:srgbClr val="FFFFFF"/>
                </a:solidFill>
                <a:latin typeface="Arial"/>
                <a:cs typeface="Arial"/>
              </a:rPr>
              <a:t>metric </a:t>
            </a:r>
            <a:r>
              <a:rPr sz="1750" i="1" spc="45" dirty="0">
                <a:solidFill>
                  <a:srgbClr val="FFFFFF"/>
                </a:solidFill>
                <a:latin typeface="Arial"/>
                <a:cs typeface="Arial"/>
              </a:rPr>
              <a:t>is </a:t>
            </a:r>
            <a:r>
              <a:rPr sz="1750" i="1" spc="85" dirty="0">
                <a:solidFill>
                  <a:srgbClr val="FFFFFF"/>
                </a:solidFill>
                <a:latin typeface="Arial"/>
                <a:cs typeface="Arial"/>
              </a:rPr>
              <a:t>interpretable </a:t>
            </a:r>
            <a:r>
              <a:rPr sz="1750" i="1" spc="-475" dirty="0">
                <a:solidFill>
                  <a:srgbClr val="FFFFFF"/>
                </a:solidFill>
                <a:latin typeface="Arial"/>
                <a:cs typeface="Arial"/>
              </a:rPr>
              <a:t> </a:t>
            </a:r>
            <a:r>
              <a:rPr sz="1750" i="1" spc="90" dirty="0">
                <a:solidFill>
                  <a:srgbClr val="FFFFFF"/>
                </a:solidFill>
                <a:latin typeface="Arial"/>
                <a:cs typeface="Arial"/>
              </a:rPr>
              <a:t>with</a:t>
            </a:r>
            <a:r>
              <a:rPr sz="1750" i="1" spc="55" dirty="0">
                <a:solidFill>
                  <a:srgbClr val="FFFFFF"/>
                </a:solidFill>
                <a:latin typeface="Arial"/>
                <a:cs typeface="Arial"/>
              </a:rPr>
              <a:t> </a:t>
            </a:r>
            <a:r>
              <a:rPr sz="1750" i="1" spc="70" dirty="0">
                <a:solidFill>
                  <a:srgbClr val="FFFFFF"/>
                </a:solidFill>
                <a:latin typeface="Arial"/>
                <a:cs typeface="Arial"/>
              </a:rPr>
              <a:t>close</a:t>
            </a:r>
            <a:r>
              <a:rPr sz="1750" i="1" spc="55" dirty="0">
                <a:solidFill>
                  <a:srgbClr val="FFFFFF"/>
                </a:solidFill>
                <a:latin typeface="Arial"/>
                <a:cs typeface="Arial"/>
              </a:rPr>
              <a:t> </a:t>
            </a:r>
            <a:r>
              <a:rPr sz="1750" i="1" spc="135" dirty="0">
                <a:solidFill>
                  <a:srgbClr val="FFFFFF"/>
                </a:solidFill>
                <a:latin typeface="Arial"/>
                <a:cs typeface="Arial"/>
              </a:rPr>
              <a:t>to</a:t>
            </a:r>
            <a:r>
              <a:rPr sz="1750" i="1" spc="55" dirty="0">
                <a:solidFill>
                  <a:srgbClr val="FFFFFF"/>
                </a:solidFill>
                <a:latin typeface="Arial"/>
                <a:cs typeface="Arial"/>
              </a:rPr>
              <a:t> </a:t>
            </a:r>
            <a:r>
              <a:rPr sz="1750" i="1" spc="40" dirty="0">
                <a:solidFill>
                  <a:srgbClr val="FFFFFF"/>
                </a:solidFill>
                <a:latin typeface="Arial"/>
                <a:cs typeface="Arial"/>
              </a:rPr>
              <a:t>zero</a:t>
            </a:r>
            <a:r>
              <a:rPr sz="1750" i="1" spc="55" dirty="0">
                <a:solidFill>
                  <a:srgbClr val="FFFFFF"/>
                </a:solidFill>
                <a:latin typeface="Arial"/>
                <a:cs typeface="Arial"/>
              </a:rPr>
              <a:t> </a:t>
            </a:r>
            <a:r>
              <a:rPr sz="1750" i="1" spc="60" dirty="0">
                <a:solidFill>
                  <a:srgbClr val="FFFFFF"/>
                </a:solidFill>
                <a:latin typeface="Arial"/>
                <a:cs typeface="Arial"/>
              </a:rPr>
              <a:t>being</a:t>
            </a:r>
            <a:r>
              <a:rPr sz="1750" i="1" spc="55" dirty="0">
                <a:solidFill>
                  <a:srgbClr val="FFFFFF"/>
                </a:solidFill>
                <a:latin typeface="Arial"/>
                <a:cs typeface="Arial"/>
              </a:rPr>
              <a:t> </a:t>
            </a:r>
            <a:r>
              <a:rPr sz="1750" i="1" spc="75" dirty="0">
                <a:solidFill>
                  <a:srgbClr val="FFFFFF"/>
                </a:solidFill>
                <a:latin typeface="Arial"/>
                <a:cs typeface="Arial"/>
              </a:rPr>
              <a:t>perfect, </a:t>
            </a:r>
            <a:r>
              <a:rPr sz="1750" i="1" spc="-470" dirty="0">
                <a:solidFill>
                  <a:srgbClr val="FFFFFF"/>
                </a:solidFill>
                <a:latin typeface="Arial"/>
                <a:cs typeface="Arial"/>
              </a:rPr>
              <a:t> </a:t>
            </a:r>
            <a:r>
              <a:rPr sz="1750" i="1" spc="85" dirty="0">
                <a:solidFill>
                  <a:srgbClr val="FFFFFF"/>
                </a:solidFill>
                <a:latin typeface="Arial"/>
                <a:cs typeface="Arial"/>
              </a:rPr>
              <a:t>this</a:t>
            </a:r>
            <a:r>
              <a:rPr sz="1750" i="1" spc="45" dirty="0">
                <a:solidFill>
                  <a:srgbClr val="FFFFFF"/>
                </a:solidFill>
                <a:latin typeface="Arial"/>
                <a:cs typeface="Arial"/>
              </a:rPr>
              <a:t> </a:t>
            </a:r>
            <a:r>
              <a:rPr sz="1750" i="1" spc="30" dirty="0">
                <a:solidFill>
                  <a:srgbClr val="FFFFFF"/>
                </a:solidFill>
                <a:latin typeface="Arial"/>
                <a:cs typeface="Arial"/>
              </a:rPr>
              <a:t>has</a:t>
            </a:r>
            <a:r>
              <a:rPr sz="1750" i="1" spc="50" dirty="0">
                <a:solidFill>
                  <a:srgbClr val="FFFFFF"/>
                </a:solidFill>
                <a:latin typeface="Arial"/>
                <a:cs typeface="Arial"/>
              </a:rPr>
              <a:t> </a:t>
            </a:r>
            <a:r>
              <a:rPr sz="1750" i="1" spc="95" dirty="0">
                <a:solidFill>
                  <a:srgbClr val="FFFFFF"/>
                </a:solidFill>
                <a:latin typeface="Arial"/>
                <a:cs typeface="Arial"/>
              </a:rPr>
              <a:t>the</a:t>
            </a:r>
            <a:r>
              <a:rPr sz="1750" i="1" spc="50" dirty="0">
                <a:solidFill>
                  <a:srgbClr val="FFFFFF"/>
                </a:solidFill>
                <a:latin typeface="Arial"/>
                <a:cs typeface="Arial"/>
              </a:rPr>
              <a:t> </a:t>
            </a:r>
            <a:r>
              <a:rPr sz="1750" i="1" spc="80" dirty="0">
                <a:solidFill>
                  <a:srgbClr val="FFFFFF"/>
                </a:solidFill>
                <a:latin typeface="Arial"/>
                <a:cs typeface="Arial"/>
              </a:rPr>
              <a:t>lowest</a:t>
            </a:r>
            <a:r>
              <a:rPr sz="1750" i="1" spc="50" dirty="0">
                <a:solidFill>
                  <a:srgbClr val="FFFFFF"/>
                </a:solidFill>
                <a:latin typeface="Arial"/>
                <a:cs typeface="Arial"/>
              </a:rPr>
              <a:t> </a:t>
            </a:r>
            <a:r>
              <a:rPr sz="1750" i="1" spc="80" dirty="0">
                <a:solidFill>
                  <a:srgbClr val="FFFFFF"/>
                </a:solidFill>
                <a:latin typeface="Arial"/>
                <a:cs typeface="Arial"/>
              </a:rPr>
              <a:t>error</a:t>
            </a:r>
            <a:r>
              <a:rPr sz="1750" i="1" spc="50" dirty="0">
                <a:solidFill>
                  <a:srgbClr val="FFFFFF"/>
                </a:solidFill>
                <a:latin typeface="Arial"/>
                <a:cs typeface="Arial"/>
              </a:rPr>
              <a:t> </a:t>
            </a:r>
            <a:r>
              <a:rPr sz="1750" i="1" spc="100" dirty="0">
                <a:solidFill>
                  <a:srgbClr val="FFFFFF"/>
                </a:solidFill>
                <a:latin typeface="Arial"/>
                <a:cs typeface="Arial"/>
              </a:rPr>
              <a:t>of</a:t>
            </a:r>
            <a:r>
              <a:rPr sz="1750" i="1" spc="50" dirty="0">
                <a:solidFill>
                  <a:srgbClr val="FFFFFF"/>
                </a:solidFill>
                <a:latin typeface="Arial"/>
                <a:cs typeface="Arial"/>
              </a:rPr>
              <a:t> </a:t>
            </a:r>
            <a:r>
              <a:rPr sz="1750" i="1" spc="70" dirty="0">
                <a:solidFill>
                  <a:srgbClr val="FFFFFF"/>
                </a:solidFill>
                <a:latin typeface="Arial"/>
                <a:cs typeface="Arial"/>
              </a:rPr>
              <a:t>3</a:t>
            </a:r>
            <a:endParaRPr sz="1750">
              <a:latin typeface="Arial"/>
              <a:cs typeface="Arial"/>
            </a:endParaRPr>
          </a:p>
        </p:txBody>
      </p:sp>
      <p:sp>
        <p:nvSpPr>
          <p:cNvPr id="16" name="object 16"/>
          <p:cNvSpPr txBox="1"/>
          <p:nvPr/>
        </p:nvSpPr>
        <p:spPr>
          <a:xfrm>
            <a:off x="12234208" y="5773930"/>
            <a:ext cx="3430904" cy="1549400"/>
          </a:xfrm>
          <a:prstGeom prst="rect">
            <a:avLst/>
          </a:prstGeom>
        </p:spPr>
        <p:txBody>
          <a:bodyPr vert="horz" wrap="square" lIns="0" tIns="11430" rIns="0" bIns="0" rtlCol="0">
            <a:spAutoFit/>
          </a:bodyPr>
          <a:lstStyle/>
          <a:p>
            <a:pPr marL="12700" marR="5080" indent="-635" algn="ctr">
              <a:lnSpc>
                <a:spcPct val="114300"/>
              </a:lnSpc>
              <a:spcBef>
                <a:spcPts val="90"/>
              </a:spcBef>
            </a:pPr>
            <a:r>
              <a:rPr sz="1750" i="1" spc="55" dirty="0">
                <a:solidFill>
                  <a:srgbClr val="FFFFFF"/>
                </a:solidFill>
                <a:latin typeface="Arial"/>
                <a:cs typeface="Arial"/>
              </a:rPr>
              <a:t>personalized </a:t>
            </a:r>
            <a:r>
              <a:rPr sz="1750" i="1" spc="90" dirty="0">
                <a:solidFill>
                  <a:srgbClr val="FFFFFF"/>
                </a:solidFill>
                <a:latin typeface="Arial"/>
                <a:cs typeface="Arial"/>
              </a:rPr>
              <a:t>recommendations </a:t>
            </a:r>
            <a:r>
              <a:rPr sz="1750" i="1" spc="-475" dirty="0">
                <a:solidFill>
                  <a:srgbClr val="FFFFFF"/>
                </a:solidFill>
                <a:latin typeface="Arial"/>
                <a:cs typeface="Arial"/>
              </a:rPr>
              <a:t> </a:t>
            </a:r>
            <a:r>
              <a:rPr sz="1750" i="1" spc="70" dirty="0">
                <a:solidFill>
                  <a:srgbClr val="FFFFFF"/>
                </a:solidFill>
                <a:latin typeface="Arial"/>
                <a:cs typeface="Arial"/>
              </a:rPr>
              <a:t>on </a:t>
            </a:r>
            <a:r>
              <a:rPr sz="1750" i="1" spc="55" dirty="0">
                <a:solidFill>
                  <a:srgbClr val="FFFFFF"/>
                </a:solidFill>
                <a:latin typeface="Arial"/>
                <a:cs typeface="Arial"/>
              </a:rPr>
              <a:t>new </a:t>
            </a:r>
            <a:r>
              <a:rPr sz="1750" i="1" spc="60" dirty="0">
                <a:solidFill>
                  <a:srgbClr val="FFFFFF"/>
                </a:solidFill>
                <a:latin typeface="Arial"/>
                <a:cs typeface="Arial"/>
              </a:rPr>
              <a:t>users </a:t>
            </a:r>
            <a:r>
              <a:rPr sz="1750" i="1" spc="45" dirty="0">
                <a:solidFill>
                  <a:srgbClr val="FFFFFF"/>
                </a:solidFill>
                <a:latin typeface="Arial"/>
                <a:cs typeface="Arial"/>
              </a:rPr>
              <a:t>is </a:t>
            </a:r>
            <a:r>
              <a:rPr sz="1750" i="1" spc="110" dirty="0">
                <a:solidFill>
                  <a:srgbClr val="FFFFFF"/>
                </a:solidFill>
                <a:latin typeface="Arial"/>
                <a:cs typeface="Arial"/>
              </a:rPr>
              <a:t>not </a:t>
            </a:r>
            <a:r>
              <a:rPr sz="1750" i="1" spc="85" dirty="0">
                <a:solidFill>
                  <a:srgbClr val="FFFFFF"/>
                </a:solidFill>
                <a:latin typeface="Arial"/>
                <a:cs typeface="Arial"/>
              </a:rPr>
              <a:t>accurate </a:t>
            </a:r>
            <a:r>
              <a:rPr sz="1750" i="1" spc="90" dirty="0">
                <a:solidFill>
                  <a:srgbClr val="FFFFFF"/>
                </a:solidFill>
                <a:latin typeface="Arial"/>
                <a:cs typeface="Arial"/>
              </a:rPr>
              <a:t> </a:t>
            </a:r>
            <a:r>
              <a:rPr sz="1750" i="1" spc="80" dirty="0">
                <a:solidFill>
                  <a:srgbClr val="FFFFFF"/>
                </a:solidFill>
                <a:latin typeface="Arial"/>
                <a:cs typeface="Arial"/>
              </a:rPr>
              <a:t>due </a:t>
            </a:r>
            <a:r>
              <a:rPr sz="1750" i="1" spc="135" dirty="0">
                <a:solidFill>
                  <a:srgbClr val="FFFFFF"/>
                </a:solidFill>
                <a:latin typeface="Arial"/>
                <a:cs typeface="Arial"/>
              </a:rPr>
              <a:t>to </a:t>
            </a:r>
            <a:r>
              <a:rPr sz="1750" i="1" spc="50" dirty="0">
                <a:solidFill>
                  <a:srgbClr val="FFFFFF"/>
                </a:solidFill>
                <a:latin typeface="Arial"/>
                <a:cs typeface="Arial"/>
              </a:rPr>
              <a:t>lack </a:t>
            </a:r>
            <a:r>
              <a:rPr sz="1750" i="1" spc="100" dirty="0">
                <a:solidFill>
                  <a:srgbClr val="FFFFFF"/>
                </a:solidFill>
                <a:latin typeface="Arial"/>
                <a:cs typeface="Arial"/>
              </a:rPr>
              <a:t>of </a:t>
            </a:r>
            <a:r>
              <a:rPr sz="1750" i="1" spc="60" dirty="0">
                <a:solidFill>
                  <a:srgbClr val="FFFFFF"/>
                </a:solidFill>
                <a:latin typeface="Arial"/>
                <a:cs typeface="Arial"/>
              </a:rPr>
              <a:t>initial </a:t>
            </a:r>
            <a:r>
              <a:rPr sz="1750" i="1" spc="80" dirty="0">
                <a:solidFill>
                  <a:srgbClr val="FFFFFF"/>
                </a:solidFill>
                <a:latin typeface="Arial"/>
                <a:cs typeface="Arial"/>
              </a:rPr>
              <a:t>data </a:t>
            </a:r>
            <a:r>
              <a:rPr sz="1750" i="1" spc="85" dirty="0">
                <a:solidFill>
                  <a:srgbClr val="FFFFFF"/>
                </a:solidFill>
                <a:latin typeface="Arial"/>
                <a:cs typeface="Arial"/>
              </a:rPr>
              <a:t> stemming</a:t>
            </a:r>
            <a:r>
              <a:rPr sz="1750" i="1" spc="30" dirty="0">
                <a:solidFill>
                  <a:srgbClr val="FFFFFF"/>
                </a:solidFill>
                <a:latin typeface="Arial"/>
                <a:cs typeface="Arial"/>
              </a:rPr>
              <a:t> </a:t>
            </a:r>
            <a:r>
              <a:rPr sz="1750" i="1" spc="105" dirty="0">
                <a:solidFill>
                  <a:srgbClr val="FFFFFF"/>
                </a:solidFill>
                <a:latin typeface="Arial"/>
                <a:cs typeface="Arial"/>
              </a:rPr>
              <a:t>from</a:t>
            </a:r>
            <a:r>
              <a:rPr sz="1750" i="1" spc="35" dirty="0">
                <a:solidFill>
                  <a:srgbClr val="FFFFFF"/>
                </a:solidFill>
                <a:latin typeface="Arial"/>
                <a:cs typeface="Arial"/>
              </a:rPr>
              <a:t> </a:t>
            </a:r>
            <a:r>
              <a:rPr sz="1750" i="1" spc="85" dirty="0">
                <a:solidFill>
                  <a:srgbClr val="FFFFFF"/>
                </a:solidFill>
                <a:latin typeface="Arial"/>
                <a:cs typeface="Arial"/>
              </a:rPr>
              <a:t>their</a:t>
            </a:r>
            <a:r>
              <a:rPr sz="1750" i="1" spc="30" dirty="0">
                <a:solidFill>
                  <a:srgbClr val="FFFFFF"/>
                </a:solidFill>
                <a:latin typeface="Arial"/>
                <a:cs typeface="Arial"/>
              </a:rPr>
              <a:t> </a:t>
            </a:r>
            <a:r>
              <a:rPr sz="1750" i="1" spc="90" dirty="0">
                <a:solidFill>
                  <a:srgbClr val="FFFFFF"/>
                </a:solidFill>
                <a:latin typeface="Arial"/>
                <a:cs typeface="Arial"/>
              </a:rPr>
              <a:t>interaction </a:t>
            </a:r>
            <a:r>
              <a:rPr sz="1750" i="1" spc="-470" dirty="0">
                <a:solidFill>
                  <a:srgbClr val="FFFFFF"/>
                </a:solidFill>
                <a:latin typeface="Arial"/>
                <a:cs typeface="Arial"/>
              </a:rPr>
              <a:t> </a:t>
            </a:r>
            <a:r>
              <a:rPr sz="1750" i="1" spc="90" dirty="0">
                <a:solidFill>
                  <a:srgbClr val="FFFFFF"/>
                </a:solidFill>
                <a:latin typeface="Arial"/>
                <a:cs typeface="Arial"/>
              </a:rPr>
              <a:t>with</a:t>
            </a:r>
            <a:r>
              <a:rPr sz="1750" i="1" spc="50" dirty="0">
                <a:solidFill>
                  <a:srgbClr val="FFFFFF"/>
                </a:solidFill>
                <a:latin typeface="Arial"/>
                <a:cs typeface="Arial"/>
              </a:rPr>
              <a:t> </a:t>
            </a:r>
            <a:r>
              <a:rPr sz="1750" i="1" spc="95" dirty="0">
                <a:solidFill>
                  <a:srgbClr val="FFFFFF"/>
                </a:solidFill>
                <a:latin typeface="Arial"/>
                <a:cs typeface="Arial"/>
              </a:rPr>
              <a:t>the</a:t>
            </a:r>
            <a:r>
              <a:rPr sz="1750" i="1" spc="50" dirty="0">
                <a:solidFill>
                  <a:srgbClr val="FFFFFF"/>
                </a:solidFill>
                <a:latin typeface="Arial"/>
                <a:cs typeface="Arial"/>
              </a:rPr>
              <a:t> </a:t>
            </a:r>
            <a:r>
              <a:rPr sz="1750" i="1" spc="85" dirty="0">
                <a:solidFill>
                  <a:srgbClr val="FFFFFF"/>
                </a:solidFill>
                <a:latin typeface="Arial"/>
                <a:cs typeface="Arial"/>
              </a:rPr>
              <a:t>website</a:t>
            </a:r>
            <a:endParaRPr sz="1750">
              <a:latin typeface="Arial"/>
              <a:cs typeface="Arial"/>
            </a:endParaRPr>
          </a:p>
        </p:txBody>
      </p:sp>
      <p:sp>
        <p:nvSpPr>
          <p:cNvPr id="17" name="object 17"/>
          <p:cNvSpPr txBox="1"/>
          <p:nvPr/>
        </p:nvSpPr>
        <p:spPr>
          <a:xfrm>
            <a:off x="2289310" y="4678112"/>
            <a:ext cx="4113529" cy="4087495"/>
          </a:xfrm>
          <a:prstGeom prst="rect">
            <a:avLst/>
          </a:prstGeom>
        </p:spPr>
        <p:txBody>
          <a:bodyPr vert="horz" wrap="square" lIns="0" tIns="0" rIns="0" bIns="0" rtlCol="0">
            <a:spAutoFit/>
          </a:bodyPr>
          <a:lstStyle/>
          <a:p>
            <a:pPr>
              <a:lnSpc>
                <a:spcPct val="100000"/>
              </a:lnSpc>
            </a:pPr>
            <a:endParaRPr sz="2300" dirty="0">
              <a:latin typeface="Times New Roman"/>
              <a:cs typeface="Times New Roman"/>
            </a:endParaRPr>
          </a:p>
          <a:p>
            <a:pPr>
              <a:lnSpc>
                <a:spcPct val="100000"/>
              </a:lnSpc>
            </a:pPr>
            <a:endParaRPr sz="2300" dirty="0">
              <a:latin typeface="Times New Roman"/>
              <a:cs typeface="Times New Roman"/>
            </a:endParaRPr>
          </a:p>
          <a:p>
            <a:pPr>
              <a:lnSpc>
                <a:spcPct val="100000"/>
              </a:lnSpc>
              <a:spcBef>
                <a:spcPts val="30"/>
              </a:spcBef>
            </a:pPr>
            <a:endParaRPr sz="2850" dirty="0">
              <a:latin typeface="Times New Roman"/>
              <a:cs typeface="Times New Roman"/>
            </a:endParaRPr>
          </a:p>
          <a:p>
            <a:pPr marL="41910" marR="34290" algn="ctr">
              <a:lnSpc>
                <a:spcPct val="114300"/>
              </a:lnSpc>
            </a:pPr>
            <a:r>
              <a:rPr sz="1750" i="1" spc="35" dirty="0">
                <a:solidFill>
                  <a:srgbClr val="FFFFFF"/>
                </a:solidFill>
                <a:latin typeface="Arial"/>
                <a:cs typeface="Arial"/>
              </a:rPr>
              <a:t>Users</a:t>
            </a:r>
            <a:r>
              <a:rPr sz="1750" i="1" spc="45" dirty="0">
                <a:solidFill>
                  <a:srgbClr val="FFFFFF"/>
                </a:solidFill>
                <a:latin typeface="Arial"/>
                <a:cs typeface="Arial"/>
              </a:rPr>
              <a:t> </a:t>
            </a:r>
            <a:r>
              <a:rPr sz="1750" i="1" spc="40" dirty="0">
                <a:solidFill>
                  <a:srgbClr val="FFFFFF"/>
                </a:solidFill>
                <a:latin typeface="Arial"/>
                <a:cs typeface="Arial"/>
              </a:rPr>
              <a:t>are</a:t>
            </a:r>
            <a:r>
              <a:rPr sz="1750" i="1" spc="45" dirty="0">
                <a:solidFill>
                  <a:srgbClr val="FFFFFF"/>
                </a:solidFill>
                <a:latin typeface="Arial"/>
                <a:cs typeface="Arial"/>
              </a:rPr>
              <a:t> </a:t>
            </a:r>
            <a:r>
              <a:rPr sz="1750" i="1" spc="50" dirty="0">
                <a:solidFill>
                  <a:srgbClr val="FFFFFF"/>
                </a:solidFill>
                <a:latin typeface="Arial"/>
                <a:cs typeface="Arial"/>
              </a:rPr>
              <a:t>able</a:t>
            </a:r>
            <a:r>
              <a:rPr sz="1750" i="1" spc="45" dirty="0">
                <a:solidFill>
                  <a:srgbClr val="FFFFFF"/>
                </a:solidFill>
                <a:latin typeface="Arial"/>
                <a:cs typeface="Arial"/>
              </a:rPr>
              <a:t> </a:t>
            </a:r>
            <a:r>
              <a:rPr sz="1750" i="1" spc="135" dirty="0">
                <a:solidFill>
                  <a:srgbClr val="FFFFFF"/>
                </a:solidFill>
                <a:latin typeface="Arial"/>
                <a:cs typeface="Arial"/>
              </a:rPr>
              <a:t>to</a:t>
            </a:r>
            <a:r>
              <a:rPr sz="1750" i="1" spc="45" dirty="0">
                <a:solidFill>
                  <a:srgbClr val="FFFFFF"/>
                </a:solidFill>
                <a:latin typeface="Arial"/>
                <a:cs typeface="Arial"/>
              </a:rPr>
              <a:t> </a:t>
            </a:r>
            <a:r>
              <a:rPr sz="1750" i="1" spc="90" dirty="0">
                <a:solidFill>
                  <a:srgbClr val="FFFFFF"/>
                </a:solidFill>
                <a:latin typeface="Arial"/>
                <a:cs typeface="Arial"/>
              </a:rPr>
              <a:t>discover</a:t>
            </a:r>
            <a:r>
              <a:rPr sz="1750" i="1" spc="50" dirty="0">
                <a:solidFill>
                  <a:srgbClr val="FFFFFF"/>
                </a:solidFill>
                <a:latin typeface="Arial"/>
                <a:cs typeface="Arial"/>
              </a:rPr>
              <a:t> </a:t>
            </a:r>
            <a:r>
              <a:rPr sz="1750" i="1" spc="55" dirty="0">
                <a:solidFill>
                  <a:srgbClr val="FFFFFF"/>
                </a:solidFill>
                <a:latin typeface="Arial"/>
                <a:cs typeface="Arial"/>
              </a:rPr>
              <a:t>new</a:t>
            </a:r>
            <a:r>
              <a:rPr sz="1750" i="1" spc="45" dirty="0">
                <a:solidFill>
                  <a:srgbClr val="FFFFFF"/>
                </a:solidFill>
                <a:latin typeface="Arial"/>
                <a:cs typeface="Arial"/>
              </a:rPr>
              <a:t> </a:t>
            </a:r>
            <a:r>
              <a:rPr sz="1750" i="1" spc="85" dirty="0">
                <a:solidFill>
                  <a:srgbClr val="FFFFFF"/>
                </a:solidFill>
                <a:latin typeface="Arial"/>
                <a:cs typeface="Arial"/>
              </a:rPr>
              <a:t>books </a:t>
            </a:r>
            <a:r>
              <a:rPr sz="1750" i="1" spc="-470" dirty="0">
                <a:solidFill>
                  <a:srgbClr val="FFFFFF"/>
                </a:solidFill>
                <a:latin typeface="Arial"/>
                <a:cs typeface="Arial"/>
              </a:rPr>
              <a:t> </a:t>
            </a:r>
            <a:r>
              <a:rPr sz="1750" i="1" spc="105" dirty="0">
                <a:solidFill>
                  <a:srgbClr val="FFFFFF"/>
                </a:solidFill>
                <a:latin typeface="Arial"/>
                <a:cs typeface="Arial"/>
              </a:rPr>
              <a:t>that </a:t>
            </a:r>
            <a:r>
              <a:rPr sz="1750" i="1" spc="100" dirty="0">
                <a:solidFill>
                  <a:srgbClr val="FFFFFF"/>
                </a:solidFill>
                <a:latin typeface="Arial"/>
                <a:cs typeface="Arial"/>
              </a:rPr>
              <a:t>they</a:t>
            </a:r>
            <a:r>
              <a:rPr sz="1750" i="1" spc="110" dirty="0">
                <a:solidFill>
                  <a:srgbClr val="FFFFFF"/>
                </a:solidFill>
                <a:latin typeface="Arial"/>
                <a:cs typeface="Arial"/>
              </a:rPr>
              <a:t> </a:t>
            </a:r>
            <a:r>
              <a:rPr sz="1750" i="1" spc="80" dirty="0">
                <a:solidFill>
                  <a:srgbClr val="FFFFFF"/>
                </a:solidFill>
                <a:latin typeface="Arial"/>
                <a:cs typeface="Arial"/>
              </a:rPr>
              <a:t>may</a:t>
            </a:r>
            <a:r>
              <a:rPr sz="1750" i="1" spc="110" dirty="0">
                <a:solidFill>
                  <a:srgbClr val="FFFFFF"/>
                </a:solidFill>
                <a:latin typeface="Arial"/>
                <a:cs typeface="Arial"/>
              </a:rPr>
              <a:t> not </a:t>
            </a:r>
            <a:r>
              <a:rPr sz="1750" i="1" spc="45" dirty="0">
                <a:solidFill>
                  <a:srgbClr val="FFFFFF"/>
                </a:solidFill>
                <a:latin typeface="Arial"/>
                <a:cs typeface="Arial"/>
              </a:rPr>
              <a:t>have</a:t>
            </a:r>
            <a:r>
              <a:rPr sz="1750" i="1" spc="110" dirty="0">
                <a:solidFill>
                  <a:srgbClr val="FFFFFF"/>
                </a:solidFill>
                <a:latin typeface="Arial"/>
                <a:cs typeface="Arial"/>
              </a:rPr>
              <a:t> </a:t>
            </a:r>
            <a:r>
              <a:rPr sz="1750" i="1" spc="70" dirty="0">
                <a:solidFill>
                  <a:srgbClr val="FFFFFF"/>
                </a:solidFill>
                <a:latin typeface="Arial"/>
                <a:cs typeface="Arial"/>
              </a:rPr>
              <a:t>been</a:t>
            </a:r>
            <a:r>
              <a:rPr sz="1750" i="1" spc="110" dirty="0">
                <a:solidFill>
                  <a:srgbClr val="FFFFFF"/>
                </a:solidFill>
                <a:latin typeface="Arial"/>
                <a:cs typeface="Arial"/>
              </a:rPr>
              <a:t> </a:t>
            </a:r>
            <a:r>
              <a:rPr sz="1750" i="1" spc="40" dirty="0">
                <a:solidFill>
                  <a:srgbClr val="FFFFFF"/>
                </a:solidFill>
                <a:latin typeface="Arial"/>
                <a:cs typeface="Arial"/>
              </a:rPr>
              <a:t>aware </a:t>
            </a:r>
            <a:r>
              <a:rPr sz="1750" i="1" spc="45" dirty="0">
                <a:solidFill>
                  <a:srgbClr val="FFFFFF"/>
                </a:solidFill>
                <a:latin typeface="Arial"/>
                <a:cs typeface="Arial"/>
              </a:rPr>
              <a:t> </a:t>
            </a:r>
            <a:r>
              <a:rPr sz="1750" i="1" spc="100" dirty="0">
                <a:solidFill>
                  <a:srgbClr val="FFFFFF"/>
                </a:solidFill>
                <a:latin typeface="Arial"/>
                <a:cs typeface="Arial"/>
              </a:rPr>
              <a:t>of</a:t>
            </a:r>
            <a:r>
              <a:rPr sz="1750" i="1" spc="180" dirty="0">
                <a:solidFill>
                  <a:srgbClr val="FFFFFF"/>
                </a:solidFill>
                <a:latin typeface="Arial"/>
                <a:cs typeface="Arial"/>
              </a:rPr>
              <a:t> </a:t>
            </a:r>
            <a:r>
              <a:rPr sz="1750" i="1" spc="85" dirty="0">
                <a:solidFill>
                  <a:srgbClr val="FFFFFF"/>
                </a:solidFill>
                <a:latin typeface="Arial"/>
                <a:cs typeface="Arial"/>
              </a:rPr>
              <a:t>or</a:t>
            </a:r>
            <a:r>
              <a:rPr sz="1750" i="1" spc="180" dirty="0">
                <a:solidFill>
                  <a:srgbClr val="FFFFFF"/>
                </a:solidFill>
                <a:latin typeface="Arial"/>
                <a:cs typeface="Arial"/>
              </a:rPr>
              <a:t> </a:t>
            </a:r>
            <a:r>
              <a:rPr sz="1750" i="1" spc="85" dirty="0">
                <a:solidFill>
                  <a:srgbClr val="FFFFFF"/>
                </a:solidFill>
                <a:latin typeface="Arial"/>
                <a:cs typeface="Arial"/>
              </a:rPr>
              <a:t>considered</a:t>
            </a:r>
            <a:r>
              <a:rPr sz="1750" i="1" spc="180" dirty="0">
                <a:solidFill>
                  <a:srgbClr val="FFFFFF"/>
                </a:solidFill>
                <a:latin typeface="Arial"/>
                <a:cs typeface="Arial"/>
              </a:rPr>
              <a:t> </a:t>
            </a:r>
            <a:r>
              <a:rPr sz="1750" i="1" spc="90" dirty="0">
                <a:solidFill>
                  <a:srgbClr val="FFFFFF"/>
                </a:solidFill>
                <a:latin typeface="Arial"/>
                <a:cs typeface="Arial"/>
              </a:rPr>
              <a:t>before</a:t>
            </a:r>
            <a:r>
              <a:rPr sz="1750" i="1" spc="180" dirty="0">
                <a:solidFill>
                  <a:srgbClr val="FFFFFF"/>
                </a:solidFill>
                <a:latin typeface="Arial"/>
                <a:cs typeface="Arial"/>
              </a:rPr>
              <a:t> </a:t>
            </a:r>
            <a:r>
              <a:rPr sz="1750" i="1" spc="-170" dirty="0">
                <a:solidFill>
                  <a:srgbClr val="FFFFFF"/>
                </a:solidFill>
                <a:latin typeface="Arial"/>
                <a:cs typeface="Arial"/>
              </a:rPr>
              <a:t>,</a:t>
            </a:r>
            <a:r>
              <a:rPr sz="1750" i="1" spc="180" dirty="0">
                <a:solidFill>
                  <a:srgbClr val="FFFFFF"/>
                </a:solidFill>
                <a:latin typeface="Arial"/>
                <a:cs typeface="Arial"/>
              </a:rPr>
              <a:t> </a:t>
            </a:r>
            <a:r>
              <a:rPr sz="1750" i="1" spc="125" dirty="0">
                <a:solidFill>
                  <a:srgbClr val="FFFFFF"/>
                </a:solidFill>
                <a:latin typeface="Arial"/>
                <a:cs typeface="Arial"/>
              </a:rPr>
              <a:t>by </a:t>
            </a:r>
            <a:r>
              <a:rPr sz="1750" i="1" spc="130" dirty="0">
                <a:solidFill>
                  <a:srgbClr val="FFFFFF"/>
                </a:solidFill>
                <a:latin typeface="Arial"/>
                <a:cs typeface="Arial"/>
              </a:rPr>
              <a:t> </a:t>
            </a:r>
            <a:r>
              <a:rPr sz="1750" i="1" spc="30" dirty="0">
                <a:solidFill>
                  <a:srgbClr val="FFFFFF"/>
                </a:solidFill>
                <a:latin typeface="Arial"/>
                <a:cs typeface="Arial"/>
              </a:rPr>
              <a:t>analyzing </a:t>
            </a:r>
            <a:r>
              <a:rPr sz="1750" i="1" spc="65" dirty="0">
                <a:solidFill>
                  <a:srgbClr val="FFFFFF"/>
                </a:solidFill>
                <a:latin typeface="Arial"/>
                <a:cs typeface="Arial"/>
              </a:rPr>
              <a:t>similarities </a:t>
            </a:r>
            <a:r>
              <a:rPr sz="1750" i="1" spc="85" dirty="0">
                <a:solidFill>
                  <a:srgbClr val="FFFFFF"/>
                </a:solidFill>
                <a:latin typeface="Arial"/>
                <a:cs typeface="Arial"/>
              </a:rPr>
              <a:t>between </a:t>
            </a:r>
            <a:r>
              <a:rPr sz="1750" i="1" spc="60" dirty="0">
                <a:solidFill>
                  <a:srgbClr val="FFFFFF"/>
                </a:solidFill>
                <a:latin typeface="Arial"/>
                <a:cs typeface="Arial"/>
              </a:rPr>
              <a:t>users </a:t>
            </a:r>
            <a:r>
              <a:rPr sz="1750" i="1" spc="65" dirty="0">
                <a:solidFill>
                  <a:srgbClr val="FFFFFF"/>
                </a:solidFill>
                <a:latin typeface="Arial"/>
                <a:cs typeface="Arial"/>
              </a:rPr>
              <a:t> </a:t>
            </a:r>
            <a:r>
              <a:rPr sz="1750" i="1" spc="-30" dirty="0">
                <a:solidFill>
                  <a:srgbClr val="FFFFFF"/>
                </a:solidFill>
                <a:latin typeface="Arial"/>
                <a:cs typeface="Arial"/>
              </a:rPr>
              <a:t>SVD </a:t>
            </a:r>
            <a:r>
              <a:rPr sz="1750" i="1" spc="65" dirty="0">
                <a:solidFill>
                  <a:srgbClr val="FFFFFF"/>
                </a:solidFill>
                <a:latin typeface="Arial"/>
                <a:cs typeface="Arial"/>
              </a:rPr>
              <a:t>can </a:t>
            </a:r>
            <a:r>
              <a:rPr sz="1750" i="1" spc="100" dirty="0">
                <a:solidFill>
                  <a:srgbClr val="FFFFFF"/>
                </a:solidFill>
                <a:latin typeface="Arial"/>
                <a:cs typeface="Arial"/>
              </a:rPr>
              <a:t>recommend </a:t>
            </a:r>
            <a:r>
              <a:rPr sz="1750" i="1" spc="114" dirty="0">
                <a:solidFill>
                  <a:srgbClr val="FFFFFF"/>
                </a:solidFill>
                <a:latin typeface="Arial"/>
                <a:cs typeface="Arial"/>
              </a:rPr>
              <a:t>most </a:t>
            </a:r>
            <a:r>
              <a:rPr sz="1750" i="1" spc="90" dirty="0">
                <a:solidFill>
                  <a:srgbClr val="FFFFFF"/>
                </a:solidFill>
                <a:latin typeface="Arial"/>
                <a:cs typeface="Arial"/>
              </a:rPr>
              <a:t>rated </a:t>
            </a:r>
            <a:r>
              <a:rPr sz="1750" i="1" spc="95" dirty="0">
                <a:solidFill>
                  <a:srgbClr val="FFFFFF"/>
                </a:solidFill>
                <a:latin typeface="Arial"/>
                <a:cs typeface="Arial"/>
              </a:rPr>
              <a:t> </a:t>
            </a:r>
            <a:r>
              <a:rPr sz="1750" i="1" spc="85" dirty="0">
                <a:solidFill>
                  <a:srgbClr val="FFFFFF"/>
                </a:solidFill>
                <a:latin typeface="Arial"/>
                <a:cs typeface="Arial"/>
              </a:rPr>
              <a:t>books</a:t>
            </a:r>
            <a:r>
              <a:rPr sz="1750" i="1" spc="50" dirty="0">
                <a:solidFill>
                  <a:srgbClr val="FFFFFF"/>
                </a:solidFill>
                <a:latin typeface="Arial"/>
                <a:cs typeface="Arial"/>
              </a:rPr>
              <a:t> </a:t>
            </a:r>
            <a:r>
              <a:rPr sz="1750" i="1" spc="60" dirty="0">
                <a:solidFill>
                  <a:srgbClr val="FFFFFF"/>
                </a:solidFill>
                <a:latin typeface="Arial"/>
                <a:cs typeface="Arial"/>
              </a:rPr>
              <a:t>among</a:t>
            </a:r>
            <a:r>
              <a:rPr sz="1750" i="1" spc="50" dirty="0">
                <a:solidFill>
                  <a:srgbClr val="FFFFFF"/>
                </a:solidFill>
                <a:latin typeface="Arial"/>
                <a:cs typeface="Arial"/>
              </a:rPr>
              <a:t> </a:t>
            </a:r>
            <a:r>
              <a:rPr sz="1750" i="1" spc="55" dirty="0">
                <a:solidFill>
                  <a:srgbClr val="FFFFFF"/>
                </a:solidFill>
                <a:latin typeface="Arial"/>
                <a:cs typeface="Arial"/>
              </a:rPr>
              <a:t>similar</a:t>
            </a:r>
            <a:r>
              <a:rPr sz="1750" i="1" spc="50" dirty="0">
                <a:solidFill>
                  <a:srgbClr val="FFFFFF"/>
                </a:solidFill>
                <a:latin typeface="Arial"/>
                <a:cs typeface="Arial"/>
              </a:rPr>
              <a:t> </a:t>
            </a:r>
            <a:r>
              <a:rPr sz="1750" i="1" spc="60" dirty="0">
                <a:solidFill>
                  <a:srgbClr val="FFFFFF"/>
                </a:solidFill>
                <a:latin typeface="Arial"/>
                <a:cs typeface="Arial"/>
              </a:rPr>
              <a:t>users</a:t>
            </a:r>
            <a:endParaRPr sz="1750" dirty="0">
              <a:latin typeface="Arial"/>
              <a:cs typeface="Arial"/>
            </a:endParaRPr>
          </a:p>
          <a:p>
            <a:pPr algn="ctr">
              <a:lnSpc>
                <a:spcPct val="100000"/>
              </a:lnSpc>
              <a:spcBef>
                <a:spcPts val="2014"/>
              </a:spcBef>
            </a:pPr>
            <a:r>
              <a:rPr sz="3050" spc="10" dirty="0">
                <a:solidFill>
                  <a:srgbClr val="FDFAFA"/>
                </a:solidFill>
                <a:latin typeface="Trebuchet MS"/>
                <a:cs typeface="Trebuchet MS"/>
              </a:rPr>
              <a:t>IMPLICATION</a:t>
            </a:r>
            <a:endParaRPr sz="3050" dirty="0">
              <a:latin typeface="Trebuchet MS"/>
              <a:cs typeface="Trebuchet MS"/>
            </a:endParaRPr>
          </a:p>
        </p:txBody>
      </p:sp>
      <p:sp>
        <p:nvSpPr>
          <p:cNvPr id="18" name="object 18"/>
          <p:cNvSpPr txBox="1"/>
          <p:nvPr/>
        </p:nvSpPr>
        <p:spPr>
          <a:xfrm>
            <a:off x="7875940" y="7842266"/>
            <a:ext cx="2553970" cy="490220"/>
          </a:xfrm>
          <a:prstGeom prst="rect">
            <a:avLst/>
          </a:prstGeom>
        </p:spPr>
        <p:txBody>
          <a:bodyPr vert="horz" wrap="square" lIns="0" tIns="12700" rIns="0" bIns="0" rtlCol="0">
            <a:spAutoFit/>
          </a:bodyPr>
          <a:lstStyle/>
          <a:p>
            <a:pPr marL="12700">
              <a:lnSpc>
                <a:spcPct val="100000"/>
              </a:lnSpc>
              <a:spcBef>
                <a:spcPts val="100"/>
              </a:spcBef>
            </a:pPr>
            <a:r>
              <a:rPr sz="3050" spc="-30" dirty="0">
                <a:solidFill>
                  <a:srgbClr val="FDFAFA"/>
                </a:solidFill>
                <a:latin typeface="Trebuchet MS"/>
                <a:cs typeface="Trebuchet MS"/>
              </a:rPr>
              <a:t>JUSTIFICATION</a:t>
            </a:r>
            <a:endParaRPr sz="3050">
              <a:latin typeface="Trebuchet MS"/>
              <a:cs typeface="Trebuchet MS"/>
            </a:endParaRPr>
          </a:p>
        </p:txBody>
      </p:sp>
      <p:sp>
        <p:nvSpPr>
          <p:cNvPr id="19" name="object 19"/>
          <p:cNvSpPr txBox="1"/>
          <p:nvPr/>
        </p:nvSpPr>
        <p:spPr>
          <a:xfrm>
            <a:off x="12968430" y="7842266"/>
            <a:ext cx="1988185" cy="490220"/>
          </a:xfrm>
          <a:prstGeom prst="rect">
            <a:avLst/>
          </a:prstGeom>
        </p:spPr>
        <p:txBody>
          <a:bodyPr vert="horz" wrap="square" lIns="0" tIns="12700" rIns="0" bIns="0" rtlCol="0">
            <a:spAutoFit/>
          </a:bodyPr>
          <a:lstStyle/>
          <a:p>
            <a:pPr marL="12700">
              <a:lnSpc>
                <a:spcPct val="100000"/>
              </a:lnSpc>
              <a:spcBef>
                <a:spcPts val="100"/>
              </a:spcBef>
            </a:pPr>
            <a:r>
              <a:rPr sz="3050" spc="-20" dirty="0">
                <a:solidFill>
                  <a:srgbClr val="FDFAFA"/>
                </a:solidFill>
                <a:latin typeface="Trebuchet MS"/>
                <a:cs typeface="Trebuchet MS"/>
              </a:rPr>
              <a:t>LIMITATION</a:t>
            </a:r>
            <a:endParaRPr sz="3050">
              <a:latin typeface="Trebuchet MS"/>
              <a:cs typeface="Trebuchet MS"/>
            </a:endParaRPr>
          </a:p>
        </p:txBody>
      </p:sp>
      <p:sp>
        <p:nvSpPr>
          <p:cNvPr id="20" name="object 20"/>
          <p:cNvSpPr txBox="1">
            <a:spLocks noGrp="1"/>
          </p:cNvSpPr>
          <p:nvPr>
            <p:ph type="title"/>
          </p:nvPr>
        </p:nvSpPr>
        <p:spPr>
          <a:xfrm>
            <a:off x="1121631" y="742693"/>
            <a:ext cx="11262995" cy="735330"/>
          </a:xfrm>
          <a:prstGeom prst="rect">
            <a:avLst/>
          </a:prstGeom>
        </p:spPr>
        <p:txBody>
          <a:bodyPr vert="horz" wrap="square" lIns="0" tIns="13335" rIns="0" bIns="0" rtlCol="0">
            <a:spAutoFit/>
          </a:bodyPr>
          <a:lstStyle/>
          <a:p>
            <a:pPr marL="12700">
              <a:lnSpc>
                <a:spcPct val="100000"/>
              </a:lnSpc>
              <a:spcBef>
                <a:spcPts val="105"/>
              </a:spcBef>
            </a:pPr>
            <a:r>
              <a:rPr sz="4650" spc="-295" dirty="0">
                <a:solidFill>
                  <a:srgbClr val="000000"/>
                </a:solidFill>
              </a:rPr>
              <a:t>B</a:t>
            </a:r>
            <a:r>
              <a:rPr sz="4650" spc="-370" dirty="0">
                <a:solidFill>
                  <a:srgbClr val="000000"/>
                </a:solidFill>
              </a:rPr>
              <a:t>E</a:t>
            </a:r>
            <a:r>
              <a:rPr sz="4650" spc="-690" dirty="0">
                <a:solidFill>
                  <a:srgbClr val="000000"/>
                </a:solidFill>
              </a:rPr>
              <a:t>S</a:t>
            </a:r>
            <a:r>
              <a:rPr sz="4650" spc="105" dirty="0">
                <a:solidFill>
                  <a:srgbClr val="000000"/>
                </a:solidFill>
              </a:rPr>
              <a:t>T</a:t>
            </a:r>
            <a:r>
              <a:rPr sz="4650" spc="-80" dirty="0">
                <a:solidFill>
                  <a:srgbClr val="000000"/>
                </a:solidFill>
              </a:rPr>
              <a:t> </a:t>
            </a:r>
            <a:r>
              <a:rPr sz="4650" spc="725" dirty="0">
                <a:solidFill>
                  <a:srgbClr val="000000"/>
                </a:solidFill>
              </a:rPr>
              <a:t>M</a:t>
            </a:r>
            <a:r>
              <a:rPr sz="4650" spc="-10" dirty="0">
                <a:solidFill>
                  <a:srgbClr val="000000"/>
                </a:solidFill>
              </a:rPr>
              <a:t>O</a:t>
            </a:r>
            <a:r>
              <a:rPr sz="4650" spc="160" dirty="0">
                <a:solidFill>
                  <a:srgbClr val="000000"/>
                </a:solidFill>
              </a:rPr>
              <a:t>D</a:t>
            </a:r>
            <a:r>
              <a:rPr sz="4650" spc="-370" dirty="0">
                <a:solidFill>
                  <a:srgbClr val="000000"/>
                </a:solidFill>
              </a:rPr>
              <a:t>E</a:t>
            </a:r>
            <a:r>
              <a:rPr sz="4650" spc="-210" dirty="0">
                <a:solidFill>
                  <a:srgbClr val="000000"/>
                </a:solidFill>
              </a:rPr>
              <a:t>L</a:t>
            </a:r>
            <a:r>
              <a:rPr sz="4650" spc="-80" dirty="0">
                <a:solidFill>
                  <a:srgbClr val="000000"/>
                </a:solidFill>
              </a:rPr>
              <a:t> </a:t>
            </a:r>
            <a:r>
              <a:rPr sz="4650" spc="-625" dirty="0">
                <a:solidFill>
                  <a:srgbClr val="000000"/>
                </a:solidFill>
              </a:rPr>
              <a:t>:</a:t>
            </a:r>
            <a:r>
              <a:rPr sz="4650" spc="-80" dirty="0">
                <a:solidFill>
                  <a:srgbClr val="000000"/>
                </a:solidFill>
              </a:rPr>
              <a:t> </a:t>
            </a:r>
            <a:r>
              <a:rPr sz="4650" spc="-10" dirty="0">
                <a:solidFill>
                  <a:srgbClr val="000000"/>
                </a:solidFill>
              </a:rPr>
              <a:t>O</a:t>
            </a:r>
            <a:r>
              <a:rPr sz="4650" spc="-175" dirty="0">
                <a:solidFill>
                  <a:srgbClr val="000000"/>
                </a:solidFill>
              </a:rPr>
              <a:t>P</a:t>
            </a:r>
            <a:r>
              <a:rPr sz="4650" spc="170" dirty="0">
                <a:solidFill>
                  <a:srgbClr val="000000"/>
                </a:solidFill>
              </a:rPr>
              <a:t>T</a:t>
            </a:r>
            <a:r>
              <a:rPr sz="4650" spc="285" dirty="0">
                <a:solidFill>
                  <a:srgbClr val="000000"/>
                </a:solidFill>
              </a:rPr>
              <a:t>I</a:t>
            </a:r>
            <a:r>
              <a:rPr sz="4650" spc="725" dirty="0">
                <a:solidFill>
                  <a:srgbClr val="000000"/>
                </a:solidFill>
              </a:rPr>
              <a:t>M</a:t>
            </a:r>
            <a:r>
              <a:rPr sz="4650" spc="285" dirty="0">
                <a:solidFill>
                  <a:srgbClr val="000000"/>
                </a:solidFill>
              </a:rPr>
              <a:t>I</a:t>
            </a:r>
            <a:r>
              <a:rPr sz="4650" spc="-20" dirty="0">
                <a:solidFill>
                  <a:srgbClr val="000000"/>
                </a:solidFill>
              </a:rPr>
              <a:t>Z</a:t>
            </a:r>
            <a:r>
              <a:rPr sz="4650" spc="-370" dirty="0">
                <a:solidFill>
                  <a:srgbClr val="000000"/>
                </a:solidFill>
              </a:rPr>
              <a:t>E</a:t>
            </a:r>
            <a:r>
              <a:rPr sz="4650" spc="95" dirty="0">
                <a:solidFill>
                  <a:srgbClr val="000000"/>
                </a:solidFill>
              </a:rPr>
              <a:t>D</a:t>
            </a:r>
            <a:r>
              <a:rPr sz="4650" spc="-80" dirty="0">
                <a:solidFill>
                  <a:srgbClr val="000000"/>
                </a:solidFill>
              </a:rPr>
              <a:t> </a:t>
            </a:r>
            <a:r>
              <a:rPr sz="4650" spc="-690" dirty="0">
                <a:solidFill>
                  <a:srgbClr val="000000"/>
                </a:solidFill>
              </a:rPr>
              <a:t>S</a:t>
            </a:r>
            <a:r>
              <a:rPr sz="4650" spc="715" dirty="0">
                <a:solidFill>
                  <a:srgbClr val="000000"/>
                </a:solidFill>
              </a:rPr>
              <a:t>V</a:t>
            </a:r>
            <a:r>
              <a:rPr sz="4650" spc="95" dirty="0">
                <a:solidFill>
                  <a:srgbClr val="000000"/>
                </a:solidFill>
              </a:rPr>
              <a:t>D</a:t>
            </a:r>
            <a:r>
              <a:rPr sz="4650" spc="-80" dirty="0">
                <a:solidFill>
                  <a:srgbClr val="000000"/>
                </a:solidFill>
              </a:rPr>
              <a:t> </a:t>
            </a:r>
            <a:r>
              <a:rPr sz="4650" spc="725" dirty="0">
                <a:solidFill>
                  <a:srgbClr val="000000"/>
                </a:solidFill>
              </a:rPr>
              <a:t>M</a:t>
            </a:r>
            <a:r>
              <a:rPr sz="4650" spc="-10" dirty="0">
                <a:solidFill>
                  <a:srgbClr val="000000"/>
                </a:solidFill>
              </a:rPr>
              <a:t>O</a:t>
            </a:r>
            <a:r>
              <a:rPr sz="4650" spc="160" dirty="0">
                <a:solidFill>
                  <a:srgbClr val="000000"/>
                </a:solidFill>
              </a:rPr>
              <a:t>D</a:t>
            </a:r>
            <a:r>
              <a:rPr sz="4650" spc="-370" dirty="0">
                <a:solidFill>
                  <a:srgbClr val="000000"/>
                </a:solidFill>
              </a:rPr>
              <a:t>E</a:t>
            </a:r>
            <a:r>
              <a:rPr sz="4650" spc="-210" dirty="0">
                <a:solidFill>
                  <a:srgbClr val="000000"/>
                </a:solidFill>
              </a:rPr>
              <a:t>L</a:t>
            </a:r>
            <a:endParaRPr sz="4650"/>
          </a:p>
        </p:txBody>
      </p:sp>
      <p:sp>
        <p:nvSpPr>
          <p:cNvPr id="21" name="object 21"/>
          <p:cNvSpPr txBox="1"/>
          <p:nvPr/>
        </p:nvSpPr>
        <p:spPr>
          <a:xfrm>
            <a:off x="1121631" y="1615425"/>
            <a:ext cx="6035040" cy="1758950"/>
          </a:xfrm>
          <a:prstGeom prst="rect">
            <a:avLst/>
          </a:prstGeom>
        </p:spPr>
        <p:txBody>
          <a:bodyPr vert="horz" wrap="square" lIns="0" tIns="15875" rIns="0" bIns="0" rtlCol="0">
            <a:spAutoFit/>
          </a:bodyPr>
          <a:lstStyle/>
          <a:p>
            <a:pPr marL="12700" marR="5080">
              <a:lnSpc>
                <a:spcPct val="113500"/>
              </a:lnSpc>
              <a:spcBef>
                <a:spcPts val="125"/>
              </a:spcBef>
            </a:pPr>
            <a:r>
              <a:rPr sz="3450" spc="175" dirty="0">
                <a:latin typeface="Tahoma"/>
                <a:cs typeface="Tahoma"/>
              </a:rPr>
              <a:t>success</a:t>
            </a:r>
            <a:r>
              <a:rPr sz="3450" spc="-150" dirty="0">
                <a:latin typeface="Tahoma"/>
                <a:cs typeface="Tahoma"/>
              </a:rPr>
              <a:t> </a:t>
            </a:r>
            <a:r>
              <a:rPr sz="3450" spc="145" dirty="0">
                <a:latin typeface="Tahoma"/>
                <a:cs typeface="Tahoma"/>
              </a:rPr>
              <a:t>metric:</a:t>
            </a:r>
            <a:r>
              <a:rPr sz="3450" spc="-145" dirty="0">
                <a:latin typeface="Tahoma"/>
                <a:cs typeface="Tahoma"/>
              </a:rPr>
              <a:t> </a:t>
            </a:r>
            <a:r>
              <a:rPr sz="3450" spc="110" dirty="0">
                <a:latin typeface="Tahoma"/>
                <a:cs typeface="Tahoma"/>
              </a:rPr>
              <a:t>error</a:t>
            </a:r>
            <a:r>
              <a:rPr sz="3450" spc="-150" dirty="0">
                <a:latin typeface="Tahoma"/>
                <a:cs typeface="Tahoma"/>
              </a:rPr>
              <a:t> </a:t>
            </a:r>
            <a:r>
              <a:rPr sz="3450" spc="195" dirty="0">
                <a:latin typeface="Tahoma"/>
                <a:cs typeface="Tahoma"/>
              </a:rPr>
              <a:t>close</a:t>
            </a:r>
            <a:r>
              <a:rPr sz="3450" spc="-145" dirty="0">
                <a:latin typeface="Tahoma"/>
                <a:cs typeface="Tahoma"/>
              </a:rPr>
              <a:t> </a:t>
            </a:r>
            <a:r>
              <a:rPr sz="3450" spc="470" dirty="0">
                <a:latin typeface="Tahoma"/>
                <a:cs typeface="Tahoma"/>
              </a:rPr>
              <a:t>0 </a:t>
            </a:r>
            <a:r>
              <a:rPr sz="3450" spc="-1065" dirty="0">
                <a:latin typeface="Tahoma"/>
                <a:cs typeface="Tahoma"/>
              </a:rPr>
              <a:t> </a:t>
            </a:r>
            <a:r>
              <a:rPr sz="3450" spc="195" dirty="0">
                <a:latin typeface="Tahoma"/>
                <a:cs typeface="Tahoma"/>
              </a:rPr>
              <a:t>our </a:t>
            </a:r>
            <a:r>
              <a:rPr sz="3450" spc="110" dirty="0">
                <a:latin typeface="Tahoma"/>
                <a:cs typeface="Tahoma"/>
              </a:rPr>
              <a:t>error </a:t>
            </a:r>
            <a:r>
              <a:rPr sz="3450" spc="75" dirty="0">
                <a:latin typeface="Tahoma"/>
                <a:cs typeface="Tahoma"/>
              </a:rPr>
              <a:t>range: </a:t>
            </a:r>
            <a:r>
              <a:rPr sz="3450" spc="-70" dirty="0">
                <a:latin typeface="Tahoma"/>
                <a:cs typeface="Tahoma"/>
              </a:rPr>
              <a:t>3 </a:t>
            </a:r>
            <a:r>
              <a:rPr sz="3450" spc="220" dirty="0">
                <a:latin typeface="Tahoma"/>
                <a:cs typeface="Tahoma"/>
              </a:rPr>
              <a:t>to </a:t>
            </a:r>
            <a:r>
              <a:rPr sz="3450" spc="100" dirty="0">
                <a:latin typeface="Tahoma"/>
                <a:cs typeface="Tahoma"/>
              </a:rPr>
              <a:t>4 </a:t>
            </a:r>
            <a:r>
              <a:rPr sz="3450" spc="105" dirty="0">
                <a:latin typeface="Tahoma"/>
                <a:cs typeface="Tahoma"/>
              </a:rPr>
              <a:t> </a:t>
            </a:r>
            <a:r>
              <a:rPr sz="3050" b="1" i="1" spc="-160" dirty="0">
                <a:latin typeface="Verdana"/>
                <a:cs typeface="Verdana"/>
              </a:rPr>
              <a:t>v</a:t>
            </a:r>
            <a:r>
              <a:rPr sz="3050" b="1" i="1" spc="-114" dirty="0">
                <a:latin typeface="Verdana"/>
                <a:cs typeface="Verdana"/>
              </a:rPr>
              <a:t>e</a:t>
            </a:r>
            <a:r>
              <a:rPr sz="3050" b="1" i="1" spc="-204" dirty="0">
                <a:latin typeface="Verdana"/>
                <a:cs typeface="Verdana"/>
              </a:rPr>
              <a:t>r</a:t>
            </a:r>
            <a:r>
              <a:rPr sz="3050" b="1" i="1" spc="-25" dirty="0">
                <a:latin typeface="Verdana"/>
                <a:cs typeface="Verdana"/>
              </a:rPr>
              <a:t>d</a:t>
            </a:r>
            <a:r>
              <a:rPr sz="3050" b="1" i="1" spc="-130" dirty="0">
                <a:latin typeface="Verdana"/>
                <a:cs typeface="Verdana"/>
              </a:rPr>
              <a:t>i</a:t>
            </a:r>
            <a:r>
              <a:rPr sz="3050" b="1" i="1" spc="5" dirty="0">
                <a:latin typeface="Verdana"/>
                <a:cs typeface="Verdana"/>
              </a:rPr>
              <a:t>c</a:t>
            </a:r>
            <a:r>
              <a:rPr sz="3050" b="1" i="1" spc="-65" dirty="0">
                <a:latin typeface="Verdana"/>
                <a:cs typeface="Verdana"/>
              </a:rPr>
              <a:t>t</a:t>
            </a:r>
            <a:r>
              <a:rPr sz="3050" b="1" i="1" spc="-430" dirty="0">
                <a:latin typeface="Verdana"/>
                <a:cs typeface="Verdana"/>
              </a:rPr>
              <a:t>:</a:t>
            </a:r>
            <a:r>
              <a:rPr sz="3050" b="1" i="1" spc="-185" dirty="0">
                <a:latin typeface="Verdana"/>
                <a:cs typeface="Verdana"/>
              </a:rPr>
              <a:t> </a:t>
            </a:r>
            <a:r>
              <a:rPr sz="3050" b="1" i="1" spc="-40" dirty="0">
                <a:latin typeface="Verdana"/>
                <a:cs typeface="Verdana"/>
              </a:rPr>
              <a:t>m</a:t>
            </a:r>
            <a:r>
              <a:rPr sz="3050" b="1" i="1" spc="-100" dirty="0">
                <a:latin typeface="Verdana"/>
                <a:cs typeface="Verdana"/>
              </a:rPr>
              <a:t>o</a:t>
            </a:r>
            <a:r>
              <a:rPr sz="3050" b="1" i="1" spc="-25" dirty="0">
                <a:latin typeface="Verdana"/>
                <a:cs typeface="Verdana"/>
              </a:rPr>
              <a:t>d</a:t>
            </a:r>
            <a:r>
              <a:rPr sz="3050" b="1" i="1" spc="-114" dirty="0">
                <a:latin typeface="Verdana"/>
                <a:cs typeface="Verdana"/>
              </a:rPr>
              <a:t>e</a:t>
            </a:r>
            <a:r>
              <a:rPr sz="3050" b="1" i="1" spc="-204" dirty="0">
                <a:latin typeface="Verdana"/>
                <a:cs typeface="Verdana"/>
              </a:rPr>
              <a:t>r</a:t>
            </a:r>
            <a:r>
              <a:rPr sz="3050" b="1" i="1" spc="60" dirty="0">
                <a:latin typeface="Verdana"/>
                <a:cs typeface="Verdana"/>
              </a:rPr>
              <a:t>a</a:t>
            </a:r>
            <a:r>
              <a:rPr sz="3050" b="1" i="1" spc="-65" dirty="0">
                <a:latin typeface="Verdana"/>
                <a:cs typeface="Verdana"/>
              </a:rPr>
              <a:t>t</a:t>
            </a:r>
            <a:r>
              <a:rPr sz="3050" b="1" i="1" spc="-114" dirty="0">
                <a:latin typeface="Verdana"/>
                <a:cs typeface="Verdana"/>
              </a:rPr>
              <a:t>e</a:t>
            </a:r>
            <a:r>
              <a:rPr sz="3050" b="1" i="1" spc="-130" dirty="0">
                <a:latin typeface="Verdana"/>
                <a:cs typeface="Verdana"/>
              </a:rPr>
              <a:t>l</a:t>
            </a:r>
            <a:r>
              <a:rPr sz="3050" b="1" i="1" spc="-165" dirty="0">
                <a:latin typeface="Verdana"/>
                <a:cs typeface="Verdana"/>
              </a:rPr>
              <a:t>y</a:t>
            </a:r>
            <a:r>
              <a:rPr sz="3050" b="1" i="1" spc="-185" dirty="0">
                <a:latin typeface="Verdana"/>
                <a:cs typeface="Verdana"/>
              </a:rPr>
              <a:t> </a:t>
            </a:r>
            <a:r>
              <a:rPr sz="3050" b="1" i="1" spc="60" dirty="0">
                <a:latin typeface="Verdana"/>
                <a:cs typeface="Verdana"/>
              </a:rPr>
              <a:t>a</a:t>
            </a:r>
            <a:r>
              <a:rPr sz="3050" b="1" i="1" spc="5" dirty="0">
                <a:latin typeface="Verdana"/>
                <a:cs typeface="Verdana"/>
              </a:rPr>
              <a:t>cc</a:t>
            </a:r>
            <a:r>
              <a:rPr sz="3050" b="1" i="1" spc="-85" dirty="0">
                <a:latin typeface="Verdana"/>
                <a:cs typeface="Verdana"/>
              </a:rPr>
              <a:t>u</a:t>
            </a:r>
            <a:r>
              <a:rPr sz="3050" b="1" i="1" spc="-204" dirty="0">
                <a:latin typeface="Verdana"/>
                <a:cs typeface="Verdana"/>
              </a:rPr>
              <a:t>r</a:t>
            </a:r>
            <a:r>
              <a:rPr sz="3050" b="1" i="1" spc="60" dirty="0">
                <a:latin typeface="Verdana"/>
                <a:cs typeface="Verdana"/>
              </a:rPr>
              <a:t>a</a:t>
            </a:r>
            <a:r>
              <a:rPr sz="3050" b="1" i="1" spc="-65" dirty="0">
                <a:latin typeface="Verdana"/>
                <a:cs typeface="Verdana"/>
              </a:rPr>
              <a:t>t</a:t>
            </a:r>
            <a:r>
              <a:rPr sz="3050" b="1" i="1" spc="-114" dirty="0">
                <a:latin typeface="Verdana"/>
                <a:cs typeface="Verdana"/>
              </a:rPr>
              <a:t>e</a:t>
            </a:r>
            <a:endParaRPr sz="3050">
              <a:latin typeface="Verdana"/>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10287000"/>
          </a:xfrm>
          <a:custGeom>
            <a:avLst/>
            <a:gdLst/>
            <a:ahLst/>
            <a:cxnLst/>
            <a:rect l="l" t="t" r="r" b="b"/>
            <a:pathLst>
              <a:path w="9144000" h="10287000">
                <a:moveTo>
                  <a:pt x="9143999" y="10286999"/>
                </a:moveTo>
                <a:lnTo>
                  <a:pt x="0" y="10286999"/>
                </a:lnTo>
                <a:lnTo>
                  <a:pt x="0" y="0"/>
                </a:lnTo>
                <a:lnTo>
                  <a:pt x="9143999" y="0"/>
                </a:lnTo>
                <a:lnTo>
                  <a:pt x="9143999" y="10286999"/>
                </a:lnTo>
                <a:close/>
              </a:path>
            </a:pathLst>
          </a:custGeom>
          <a:solidFill>
            <a:srgbClr val="E3D9D0"/>
          </a:solidFill>
        </p:spPr>
        <p:txBody>
          <a:bodyPr wrap="square" lIns="0" tIns="0" rIns="0" bIns="0" rtlCol="0"/>
          <a:lstStyle/>
          <a:p>
            <a:endParaRPr/>
          </a:p>
        </p:txBody>
      </p:sp>
      <p:sp>
        <p:nvSpPr>
          <p:cNvPr id="3" name="object 3"/>
          <p:cNvSpPr/>
          <p:nvPr/>
        </p:nvSpPr>
        <p:spPr>
          <a:xfrm>
            <a:off x="9838542" y="683318"/>
            <a:ext cx="1657350" cy="1663700"/>
          </a:xfrm>
          <a:custGeom>
            <a:avLst/>
            <a:gdLst/>
            <a:ahLst/>
            <a:cxnLst/>
            <a:rect l="l" t="t" r="r" b="b"/>
            <a:pathLst>
              <a:path w="1657350" h="1663700">
                <a:moveTo>
                  <a:pt x="1265135" y="419100"/>
                </a:moveTo>
                <a:lnTo>
                  <a:pt x="1198368" y="419100"/>
                </a:lnTo>
                <a:lnTo>
                  <a:pt x="1240960" y="381000"/>
                </a:lnTo>
                <a:lnTo>
                  <a:pt x="1204176" y="266700"/>
                </a:lnTo>
                <a:lnTo>
                  <a:pt x="1203450" y="254000"/>
                </a:lnTo>
                <a:lnTo>
                  <a:pt x="1204176" y="254000"/>
                </a:lnTo>
                <a:lnTo>
                  <a:pt x="1206354" y="241300"/>
                </a:lnTo>
                <a:lnTo>
                  <a:pt x="1209984" y="241300"/>
                </a:lnTo>
                <a:lnTo>
                  <a:pt x="1448109" y="0"/>
                </a:lnTo>
                <a:lnTo>
                  <a:pt x="1486829" y="0"/>
                </a:lnTo>
                <a:lnTo>
                  <a:pt x="1488764" y="12700"/>
                </a:lnTo>
                <a:lnTo>
                  <a:pt x="1517804" y="101600"/>
                </a:lnTo>
                <a:lnTo>
                  <a:pt x="1565841" y="101600"/>
                </a:lnTo>
                <a:lnTo>
                  <a:pt x="1567656" y="114300"/>
                </a:lnTo>
                <a:lnTo>
                  <a:pt x="1565841" y="114300"/>
                </a:lnTo>
                <a:lnTo>
                  <a:pt x="1560396" y="127000"/>
                </a:lnTo>
                <a:lnTo>
                  <a:pt x="1552652" y="139700"/>
                </a:lnTo>
                <a:lnTo>
                  <a:pt x="1639771" y="165100"/>
                </a:lnTo>
                <a:lnTo>
                  <a:pt x="1647515" y="165100"/>
                </a:lnTo>
                <a:lnTo>
                  <a:pt x="1653323" y="177800"/>
                </a:lnTo>
                <a:lnTo>
                  <a:pt x="1513932" y="177800"/>
                </a:lnTo>
                <a:lnTo>
                  <a:pt x="1314527" y="368300"/>
                </a:lnTo>
                <a:lnTo>
                  <a:pt x="1388094" y="393700"/>
                </a:lnTo>
                <a:lnTo>
                  <a:pt x="1462986" y="393700"/>
                </a:lnTo>
                <a:lnTo>
                  <a:pt x="1450555" y="406400"/>
                </a:lnTo>
                <a:lnTo>
                  <a:pt x="1277743" y="406400"/>
                </a:lnTo>
                <a:lnTo>
                  <a:pt x="1265135" y="419100"/>
                </a:lnTo>
                <a:close/>
              </a:path>
              <a:path w="1657350" h="1663700">
                <a:moveTo>
                  <a:pt x="1565841" y="101600"/>
                </a:moveTo>
                <a:lnTo>
                  <a:pt x="1517804" y="101600"/>
                </a:lnTo>
                <a:lnTo>
                  <a:pt x="1525548" y="88900"/>
                </a:lnTo>
                <a:lnTo>
                  <a:pt x="1560396" y="88900"/>
                </a:lnTo>
                <a:lnTo>
                  <a:pt x="1565841" y="101600"/>
                </a:lnTo>
                <a:close/>
              </a:path>
              <a:path w="1657350" h="1663700">
                <a:moveTo>
                  <a:pt x="776810" y="152400"/>
                </a:moveTo>
                <a:lnTo>
                  <a:pt x="744866" y="152400"/>
                </a:lnTo>
                <a:lnTo>
                  <a:pt x="752307" y="139700"/>
                </a:lnTo>
                <a:lnTo>
                  <a:pt x="769368" y="139700"/>
                </a:lnTo>
                <a:lnTo>
                  <a:pt x="776810" y="152400"/>
                </a:lnTo>
                <a:close/>
              </a:path>
              <a:path w="1657350" h="1663700">
                <a:moveTo>
                  <a:pt x="784070" y="254000"/>
                </a:moveTo>
                <a:lnTo>
                  <a:pt x="737606" y="254000"/>
                </a:lnTo>
                <a:lnTo>
                  <a:pt x="737606" y="165100"/>
                </a:lnTo>
                <a:lnTo>
                  <a:pt x="739603" y="152400"/>
                </a:lnTo>
                <a:lnTo>
                  <a:pt x="782073" y="152400"/>
                </a:lnTo>
                <a:lnTo>
                  <a:pt x="784070" y="165100"/>
                </a:lnTo>
                <a:lnTo>
                  <a:pt x="784070" y="254000"/>
                </a:lnTo>
                <a:close/>
              </a:path>
              <a:path w="1657350" h="1663700">
                <a:moveTo>
                  <a:pt x="1462986" y="393700"/>
                </a:moveTo>
                <a:lnTo>
                  <a:pt x="1388094" y="393700"/>
                </a:lnTo>
                <a:lnTo>
                  <a:pt x="1587499" y="203200"/>
                </a:lnTo>
                <a:lnTo>
                  <a:pt x="1513932" y="177800"/>
                </a:lnTo>
                <a:lnTo>
                  <a:pt x="1655258" y="177800"/>
                </a:lnTo>
                <a:lnTo>
                  <a:pt x="1657194" y="190500"/>
                </a:lnTo>
                <a:lnTo>
                  <a:pt x="1655258" y="203200"/>
                </a:lnTo>
                <a:lnTo>
                  <a:pt x="1649450" y="203200"/>
                </a:lnTo>
                <a:lnTo>
                  <a:pt x="1462986" y="393700"/>
                </a:lnTo>
                <a:close/>
              </a:path>
              <a:path w="1657350" h="1663700">
                <a:moveTo>
                  <a:pt x="162621" y="876300"/>
                </a:moveTo>
                <a:lnTo>
                  <a:pt x="112286" y="876300"/>
                </a:lnTo>
                <a:lnTo>
                  <a:pt x="115703" y="825500"/>
                </a:lnTo>
                <a:lnTo>
                  <a:pt x="122549" y="787400"/>
                </a:lnTo>
                <a:lnTo>
                  <a:pt x="132701" y="736600"/>
                </a:lnTo>
                <a:lnTo>
                  <a:pt x="146033" y="685800"/>
                </a:lnTo>
                <a:lnTo>
                  <a:pt x="162418" y="647700"/>
                </a:lnTo>
                <a:lnTo>
                  <a:pt x="181733" y="609600"/>
                </a:lnTo>
                <a:lnTo>
                  <a:pt x="203851" y="571500"/>
                </a:lnTo>
                <a:lnTo>
                  <a:pt x="228646" y="533400"/>
                </a:lnTo>
                <a:lnTo>
                  <a:pt x="255994" y="495300"/>
                </a:lnTo>
                <a:lnTo>
                  <a:pt x="285769" y="457200"/>
                </a:lnTo>
                <a:lnTo>
                  <a:pt x="317846" y="419100"/>
                </a:lnTo>
                <a:lnTo>
                  <a:pt x="352099" y="393700"/>
                </a:lnTo>
                <a:lnTo>
                  <a:pt x="388402" y="368300"/>
                </a:lnTo>
                <a:lnTo>
                  <a:pt x="426631" y="342900"/>
                </a:lnTo>
                <a:lnTo>
                  <a:pt x="466660" y="317500"/>
                </a:lnTo>
                <a:lnTo>
                  <a:pt x="508363" y="304800"/>
                </a:lnTo>
                <a:lnTo>
                  <a:pt x="551615" y="292100"/>
                </a:lnTo>
                <a:lnTo>
                  <a:pt x="596291" y="266700"/>
                </a:lnTo>
                <a:lnTo>
                  <a:pt x="642265" y="266700"/>
                </a:lnTo>
                <a:lnTo>
                  <a:pt x="689412" y="254000"/>
                </a:lnTo>
                <a:lnTo>
                  <a:pt x="835308" y="254000"/>
                </a:lnTo>
                <a:lnTo>
                  <a:pt x="982968" y="292100"/>
                </a:lnTo>
                <a:lnTo>
                  <a:pt x="1029585" y="304800"/>
                </a:lnTo>
                <a:lnTo>
                  <a:pt x="690563" y="304800"/>
                </a:lnTo>
                <a:lnTo>
                  <a:pt x="596316" y="330200"/>
                </a:lnTo>
                <a:lnTo>
                  <a:pt x="551360" y="342900"/>
                </a:lnTo>
                <a:lnTo>
                  <a:pt x="508058" y="355600"/>
                </a:lnTo>
                <a:lnTo>
                  <a:pt x="466564" y="381000"/>
                </a:lnTo>
                <a:lnTo>
                  <a:pt x="427034" y="406400"/>
                </a:lnTo>
                <a:lnTo>
                  <a:pt x="389625" y="431800"/>
                </a:lnTo>
                <a:lnTo>
                  <a:pt x="354492" y="457200"/>
                </a:lnTo>
                <a:lnTo>
                  <a:pt x="321790" y="495300"/>
                </a:lnTo>
                <a:lnTo>
                  <a:pt x="291677" y="533400"/>
                </a:lnTo>
                <a:lnTo>
                  <a:pt x="264307" y="571500"/>
                </a:lnTo>
                <a:lnTo>
                  <a:pt x="239836" y="609600"/>
                </a:lnTo>
                <a:lnTo>
                  <a:pt x="218420" y="647700"/>
                </a:lnTo>
                <a:lnTo>
                  <a:pt x="200215" y="685800"/>
                </a:lnTo>
                <a:lnTo>
                  <a:pt x="185377" y="736600"/>
                </a:lnTo>
                <a:lnTo>
                  <a:pt x="174062" y="787400"/>
                </a:lnTo>
                <a:lnTo>
                  <a:pt x="166424" y="825500"/>
                </a:lnTo>
                <a:lnTo>
                  <a:pt x="162621" y="876300"/>
                </a:lnTo>
                <a:close/>
              </a:path>
              <a:path w="1657350" h="1663700">
                <a:moveTo>
                  <a:pt x="786006" y="381000"/>
                </a:moveTo>
                <a:lnTo>
                  <a:pt x="739542" y="381000"/>
                </a:lnTo>
                <a:lnTo>
                  <a:pt x="739542" y="304800"/>
                </a:lnTo>
                <a:lnTo>
                  <a:pt x="786006" y="304800"/>
                </a:lnTo>
                <a:lnTo>
                  <a:pt x="786006" y="381000"/>
                </a:lnTo>
                <a:close/>
              </a:path>
              <a:path w="1657350" h="1663700">
                <a:moveTo>
                  <a:pt x="1113831" y="571500"/>
                </a:moveTo>
                <a:lnTo>
                  <a:pt x="1049298" y="571500"/>
                </a:lnTo>
                <a:lnTo>
                  <a:pt x="1165457" y="457200"/>
                </a:lnTo>
                <a:lnTo>
                  <a:pt x="1124934" y="419100"/>
                </a:lnTo>
                <a:lnTo>
                  <a:pt x="1081938" y="393700"/>
                </a:lnTo>
                <a:lnTo>
                  <a:pt x="1036718" y="368300"/>
                </a:lnTo>
                <a:lnTo>
                  <a:pt x="989525" y="342900"/>
                </a:lnTo>
                <a:lnTo>
                  <a:pt x="940608" y="330200"/>
                </a:lnTo>
                <a:lnTo>
                  <a:pt x="838598" y="304800"/>
                </a:lnTo>
                <a:lnTo>
                  <a:pt x="1029585" y="304800"/>
                </a:lnTo>
                <a:lnTo>
                  <a:pt x="1074609" y="330200"/>
                </a:lnTo>
                <a:lnTo>
                  <a:pt x="1117865" y="355600"/>
                </a:lnTo>
                <a:lnTo>
                  <a:pt x="1159176" y="393700"/>
                </a:lnTo>
                <a:lnTo>
                  <a:pt x="1198368" y="419100"/>
                </a:lnTo>
                <a:lnTo>
                  <a:pt x="1265135" y="419100"/>
                </a:lnTo>
                <a:lnTo>
                  <a:pt x="1113831" y="571500"/>
                </a:lnTo>
                <a:close/>
              </a:path>
              <a:path w="1657350" h="1663700">
                <a:moveTo>
                  <a:pt x="778746" y="393700"/>
                </a:moveTo>
                <a:lnTo>
                  <a:pt x="746802" y="393700"/>
                </a:lnTo>
                <a:lnTo>
                  <a:pt x="741539" y="381000"/>
                </a:lnTo>
                <a:lnTo>
                  <a:pt x="784009" y="381000"/>
                </a:lnTo>
                <a:lnTo>
                  <a:pt x="778746" y="393700"/>
                </a:lnTo>
                <a:close/>
              </a:path>
              <a:path w="1657350" h="1663700">
                <a:moveTo>
                  <a:pt x="1413262" y="444500"/>
                </a:moveTo>
                <a:lnTo>
                  <a:pt x="1388094" y="444500"/>
                </a:lnTo>
                <a:lnTo>
                  <a:pt x="1277743" y="406400"/>
                </a:lnTo>
                <a:lnTo>
                  <a:pt x="1450555" y="406400"/>
                </a:lnTo>
                <a:lnTo>
                  <a:pt x="1413262" y="444500"/>
                </a:lnTo>
                <a:close/>
              </a:path>
              <a:path w="1657350" h="1663700">
                <a:moveTo>
                  <a:pt x="813353" y="1346200"/>
                </a:moveTo>
                <a:lnTo>
                  <a:pt x="723048" y="1346200"/>
                </a:lnTo>
                <a:lnTo>
                  <a:pt x="678093" y="1333500"/>
                </a:lnTo>
                <a:lnTo>
                  <a:pt x="633775" y="1333500"/>
                </a:lnTo>
                <a:lnTo>
                  <a:pt x="590472" y="1308100"/>
                </a:lnTo>
                <a:lnTo>
                  <a:pt x="548563" y="1295400"/>
                </a:lnTo>
                <a:lnTo>
                  <a:pt x="508427" y="1270000"/>
                </a:lnTo>
                <a:lnTo>
                  <a:pt x="470442" y="1244600"/>
                </a:lnTo>
                <a:lnTo>
                  <a:pt x="435832" y="1206500"/>
                </a:lnTo>
                <a:lnTo>
                  <a:pt x="405594" y="1168400"/>
                </a:lnTo>
                <a:lnTo>
                  <a:pt x="379760" y="1130300"/>
                </a:lnTo>
                <a:lnTo>
                  <a:pt x="358367" y="1092200"/>
                </a:lnTo>
                <a:lnTo>
                  <a:pt x="341448" y="1041400"/>
                </a:lnTo>
                <a:lnTo>
                  <a:pt x="329038" y="1003300"/>
                </a:lnTo>
                <a:lnTo>
                  <a:pt x="321171" y="965200"/>
                </a:lnTo>
                <a:lnTo>
                  <a:pt x="317881" y="914400"/>
                </a:lnTo>
                <a:lnTo>
                  <a:pt x="319203" y="863600"/>
                </a:lnTo>
                <a:lnTo>
                  <a:pt x="325172" y="825500"/>
                </a:lnTo>
                <a:lnTo>
                  <a:pt x="335821" y="774700"/>
                </a:lnTo>
                <a:lnTo>
                  <a:pt x="351185" y="736600"/>
                </a:lnTo>
                <a:lnTo>
                  <a:pt x="371300" y="698500"/>
                </a:lnTo>
                <a:lnTo>
                  <a:pt x="396198" y="660400"/>
                </a:lnTo>
                <a:lnTo>
                  <a:pt x="425914" y="622300"/>
                </a:lnTo>
                <a:lnTo>
                  <a:pt x="459563" y="584200"/>
                </a:lnTo>
                <a:lnTo>
                  <a:pt x="495982" y="546100"/>
                </a:lnTo>
                <a:lnTo>
                  <a:pt x="534793" y="520700"/>
                </a:lnTo>
                <a:lnTo>
                  <a:pt x="575618" y="508000"/>
                </a:lnTo>
                <a:lnTo>
                  <a:pt x="618078" y="482600"/>
                </a:lnTo>
                <a:lnTo>
                  <a:pt x="661793" y="469900"/>
                </a:lnTo>
                <a:lnTo>
                  <a:pt x="841647" y="469900"/>
                </a:lnTo>
                <a:lnTo>
                  <a:pt x="929268" y="495300"/>
                </a:lnTo>
                <a:lnTo>
                  <a:pt x="971177" y="520700"/>
                </a:lnTo>
                <a:lnTo>
                  <a:pt x="1011313" y="546100"/>
                </a:lnTo>
                <a:lnTo>
                  <a:pt x="1049298" y="571500"/>
                </a:lnTo>
                <a:lnTo>
                  <a:pt x="1113831" y="571500"/>
                </a:lnTo>
                <a:lnTo>
                  <a:pt x="949918" y="736600"/>
                </a:lnTo>
                <a:lnTo>
                  <a:pt x="739724" y="736600"/>
                </a:lnTo>
                <a:lnTo>
                  <a:pt x="700823" y="749300"/>
                </a:lnTo>
                <a:lnTo>
                  <a:pt x="661942" y="774700"/>
                </a:lnTo>
                <a:lnTo>
                  <a:pt x="631127" y="800100"/>
                </a:lnTo>
                <a:lnTo>
                  <a:pt x="609348" y="838200"/>
                </a:lnTo>
                <a:lnTo>
                  <a:pt x="597571" y="876300"/>
                </a:lnTo>
                <a:lnTo>
                  <a:pt x="596764" y="914400"/>
                </a:lnTo>
                <a:lnTo>
                  <a:pt x="607896" y="965200"/>
                </a:lnTo>
                <a:lnTo>
                  <a:pt x="629998" y="1003300"/>
                </a:lnTo>
                <a:lnTo>
                  <a:pt x="660167" y="1028700"/>
                </a:lnTo>
                <a:lnTo>
                  <a:pt x="696467" y="1054100"/>
                </a:lnTo>
                <a:lnTo>
                  <a:pt x="736961" y="1066800"/>
                </a:lnTo>
                <a:lnTo>
                  <a:pt x="1171323" y="1066800"/>
                </a:lnTo>
                <a:lnTo>
                  <a:pt x="1167446" y="1079500"/>
                </a:lnTo>
                <a:lnTo>
                  <a:pt x="1147409" y="1117600"/>
                </a:lnTo>
                <a:lnTo>
                  <a:pt x="1122862" y="1155700"/>
                </a:lnTo>
                <a:lnTo>
                  <a:pt x="1093826" y="1193800"/>
                </a:lnTo>
                <a:lnTo>
                  <a:pt x="1060177" y="1231900"/>
                </a:lnTo>
                <a:lnTo>
                  <a:pt x="1023758" y="1257300"/>
                </a:lnTo>
                <a:lnTo>
                  <a:pt x="984946" y="1282700"/>
                </a:lnTo>
                <a:lnTo>
                  <a:pt x="944122" y="1308100"/>
                </a:lnTo>
                <a:lnTo>
                  <a:pt x="813353" y="1346200"/>
                </a:lnTo>
                <a:close/>
              </a:path>
              <a:path w="1657350" h="1663700">
                <a:moveTo>
                  <a:pt x="1409390" y="876300"/>
                </a:moveTo>
                <a:lnTo>
                  <a:pt x="1359054" y="876300"/>
                </a:lnTo>
                <a:lnTo>
                  <a:pt x="1355708" y="825500"/>
                </a:lnTo>
                <a:lnTo>
                  <a:pt x="1348618" y="787400"/>
                </a:lnTo>
                <a:lnTo>
                  <a:pt x="1337853" y="736600"/>
                </a:lnTo>
                <a:lnTo>
                  <a:pt x="1323481" y="698500"/>
                </a:lnTo>
                <a:lnTo>
                  <a:pt x="1305569" y="647700"/>
                </a:lnTo>
                <a:lnTo>
                  <a:pt x="1284187" y="609600"/>
                </a:lnTo>
                <a:lnTo>
                  <a:pt x="1259401" y="571500"/>
                </a:lnTo>
                <a:lnTo>
                  <a:pt x="1231280" y="533400"/>
                </a:lnTo>
                <a:lnTo>
                  <a:pt x="1226168" y="520700"/>
                </a:lnTo>
                <a:lnTo>
                  <a:pt x="1225230" y="508000"/>
                </a:lnTo>
                <a:lnTo>
                  <a:pt x="1228285" y="508000"/>
                </a:lnTo>
                <a:lnTo>
                  <a:pt x="1235152" y="495300"/>
                </a:lnTo>
                <a:lnTo>
                  <a:pt x="1269999" y="495300"/>
                </a:lnTo>
                <a:lnTo>
                  <a:pt x="1300287" y="546100"/>
                </a:lnTo>
                <a:lnTo>
                  <a:pt x="1327171" y="584200"/>
                </a:lnTo>
                <a:lnTo>
                  <a:pt x="1350516" y="635000"/>
                </a:lnTo>
                <a:lnTo>
                  <a:pt x="1370186" y="673100"/>
                </a:lnTo>
                <a:lnTo>
                  <a:pt x="1386045" y="723900"/>
                </a:lnTo>
                <a:lnTo>
                  <a:pt x="1397955" y="774700"/>
                </a:lnTo>
                <a:lnTo>
                  <a:pt x="1405782" y="825500"/>
                </a:lnTo>
                <a:lnTo>
                  <a:pt x="1409390" y="876300"/>
                </a:lnTo>
                <a:close/>
              </a:path>
              <a:path w="1657350" h="1663700">
                <a:moveTo>
                  <a:pt x="1171323" y="1066800"/>
                </a:moveTo>
                <a:lnTo>
                  <a:pt x="779714" y="1066800"/>
                </a:lnTo>
                <a:lnTo>
                  <a:pt x="822789" y="1054100"/>
                </a:lnTo>
                <a:lnTo>
                  <a:pt x="861670" y="1028700"/>
                </a:lnTo>
                <a:lnTo>
                  <a:pt x="892484" y="1003300"/>
                </a:lnTo>
                <a:lnTo>
                  <a:pt x="914264" y="965200"/>
                </a:lnTo>
                <a:lnTo>
                  <a:pt x="926041" y="927100"/>
                </a:lnTo>
                <a:lnTo>
                  <a:pt x="926848" y="889000"/>
                </a:lnTo>
                <a:lnTo>
                  <a:pt x="915716" y="838200"/>
                </a:lnTo>
                <a:lnTo>
                  <a:pt x="1115121" y="647700"/>
                </a:lnTo>
                <a:lnTo>
                  <a:pt x="1141346" y="685800"/>
                </a:lnTo>
                <a:lnTo>
                  <a:pt x="1162850" y="723900"/>
                </a:lnTo>
                <a:lnTo>
                  <a:pt x="1179654" y="762000"/>
                </a:lnTo>
                <a:lnTo>
                  <a:pt x="1191778" y="812800"/>
                </a:lnTo>
                <a:lnTo>
                  <a:pt x="1199244" y="850900"/>
                </a:lnTo>
                <a:lnTo>
                  <a:pt x="1202074" y="901700"/>
                </a:lnTo>
                <a:lnTo>
                  <a:pt x="1200288" y="939800"/>
                </a:lnTo>
                <a:lnTo>
                  <a:pt x="1193907" y="990600"/>
                </a:lnTo>
                <a:lnTo>
                  <a:pt x="1182953" y="1028700"/>
                </a:lnTo>
                <a:lnTo>
                  <a:pt x="1171323" y="1066800"/>
                </a:lnTo>
                <a:close/>
              </a:path>
              <a:path w="1657350" h="1663700">
                <a:moveTo>
                  <a:pt x="778927" y="914400"/>
                </a:moveTo>
                <a:lnTo>
                  <a:pt x="760414" y="914400"/>
                </a:lnTo>
                <a:lnTo>
                  <a:pt x="751158" y="901700"/>
                </a:lnTo>
                <a:lnTo>
                  <a:pt x="745713" y="901700"/>
                </a:lnTo>
                <a:lnTo>
                  <a:pt x="743898" y="889000"/>
                </a:lnTo>
                <a:lnTo>
                  <a:pt x="745713" y="876300"/>
                </a:lnTo>
                <a:lnTo>
                  <a:pt x="751158" y="863600"/>
                </a:lnTo>
                <a:lnTo>
                  <a:pt x="855701" y="762000"/>
                </a:lnTo>
                <a:lnTo>
                  <a:pt x="818978" y="749300"/>
                </a:lnTo>
                <a:lnTo>
                  <a:pt x="779714" y="736600"/>
                </a:lnTo>
                <a:lnTo>
                  <a:pt x="949918" y="736600"/>
                </a:lnTo>
                <a:lnTo>
                  <a:pt x="786006" y="901700"/>
                </a:lnTo>
                <a:lnTo>
                  <a:pt x="778927" y="914400"/>
                </a:lnTo>
                <a:close/>
              </a:path>
              <a:path w="1657350" h="1663700">
                <a:moveTo>
                  <a:pt x="252160" y="889000"/>
                </a:moveTo>
                <a:lnTo>
                  <a:pt x="6533" y="889000"/>
                </a:lnTo>
                <a:lnTo>
                  <a:pt x="13884" y="876300"/>
                </a:lnTo>
                <a:lnTo>
                  <a:pt x="244719" y="876300"/>
                </a:lnTo>
                <a:lnTo>
                  <a:pt x="252160" y="889000"/>
                </a:lnTo>
                <a:close/>
              </a:path>
              <a:path w="1657350" h="1663700">
                <a:moveTo>
                  <a:pt x="1514416" y="889000"/>
                </a:moveTo>
                <a:lnTo>
                  <a:pt x="1268789" y="889000"/>
                </a:lnTo>
                <a:lnTo>
                  <a:pt x="1276140" y="876300"/>
                </a:lnTo>
                <a:lnTo>
                  <a:pt x="1506975" y="876300"/>
                </a:lnTo>
                <a:lnTo>
                  <a:pt x="1514416" y="889000"/>
                </a:lnTo>
                <a:close/>
              </a:path>
              <a:path w="1657350" h="1663700">
                <a:moveTo>
                  <a:pt x="257696" y="914400"/>
                </a:moveTo>
                <a:lnTo>
                  <a:pt x="1996" y="914400"/>
                </a:lnTo>
                <a:lnTo>
                  <a:pt x="0" y="901700"/>
                </a:lnTo>
                <a:lnTo>
                  <a:pt x="1724" y="889000"/>
                </a:lnTo>
                <a:lnTo>
                  <a:pt x="257424" y="889000"/>
                </a:lnTo>
                <a:lnTo>
                  <a:pt x="259420" y="901700"/>
                </a:lnTo>
                <a:lnTo>
                  <a:pt x="257696" y="914400"/>
                </a:lnTo>
                <a:close/>
              </a:path>
              <a:path w="1657350" h="1663700">
                <a:moveTo>
                  <a:pt x="1519952" y="914400"/>
                </a:moveTo>
                <a:lnTo>
                  <a:pt x="1264252" y="914400"/>
                </a:lnTo>
                <a:lnTo>
                  <a:pt x="1262256" y="901700"/>
                </a:lnTo>
                <a:lnTo>
                  <a:pt x="1263980" y="889000"/>
                </a:lnTo>
                <a:lnTo>
                  <a:pt x="1519680" y="889000"/>
                </a:lnTo>
                <a:lnTo>
                  <a:pt x="1521676" y="901700"/>
                </a:lnTo>
                <a:lnTo>
                  <a:pt x="1519952" y="914400"/>
                </a:lnTo>
                <a:close/>
              </a:path>
              <a:path w="1657350" h="1663700">
                <a:moveTo>
                  <a:pt x="245536" y="927100"/>
                </a:moveTo>
                <a:lnTo>
                  <a:pt x="14701" y="927100"/>
                </a:lnTo>
                <a:lnTo>
                  <a:pt x="7259" y="914400"/>
                </a:lnTo>
                <a:lnTo>
                  <a:pt x="252886" y="914400"/>
                </a:lnTo>
                <a:lnTo>
                  <a:pt x="245536" y="927100"/>
                </a:lnTo>
                <a:close/>
              </a:path>
              <a:path w="1657350" h="1663700">
                <a:moveTo>
                  <a:pt x="1507792" y="927100"/>
                </a:moveTo>
                <a:lnTo>
                  <a:pt x="1276957" y="927100"/>
                </a:lnTo>
                <a:lnTo>
                  <a:pt x="1269515" y="914400"/>
                </a:lnTo>
                <a:lnTo>
                  <a:pt x="1515142" y="914400"/>
                </a:lnTo>
                <a:lnTo>
                  <a:pt x="1507792" y="927100"/>
                </a:lnTo>
                <a:close/>
              </a:path>
              <a:path w="1657350" h="1663700">
                <a:moveTo>
                  <a:pt x="832264" y="1549400"/>
                </a:moveTo>
                <a:lnTo>
                  <a:pt x="689412" y="1549400"/>
                </a:lnTo>
                <a:lnTo>
                  <a:pt x="596291" y="1524000"/>
                </a:lnTo>
                <a:lnTo>
                  <a:pt x="508363" y="1498600"/>
                </a:lnTo>
                <a:lnTo>
                  <a:pt x="466660" y="1473200"/>
                </a:lnTo>
                <a:lnTo>
                  <a:pt x="426631" y="1460500"/>
                </a:lnTo>
                <a:lnTo>
                  <a:pt x="388402" y="1435100"/>
                </a:lnTo>
                <a:lnTo>
                  <a:pt x="352099" y="1409700"/>
                </a:lnTo>
                <a:lnTo>
                  <a:pt x="317846" y="1371600"/>
                </a:lnTo>
                <a:lnTo>
                  <a:pt x="285769" y="1346200"/>
                </a:lnTo>
                <a:lnTo>
                  <a:pt x="255994" y="1308100"/>
                </a:lnTo>
                <a:lnTo>
                  <a:pt x="228646" y="1270000"/>
                </a:lnTo>
                <a:lnTo>
                  <a:pt x="203851" y="1231900"/>
                </a:lnTo>
                <a:lnTo>
                  <a:pt x="181733" y="1193800"/>
                </a:lnTo>
                <a:lnTo>
                  <a:pt x="162418" y="1155700"/>
                </a:lnTo>
                <a:lnTo>
                  <a:pt x="146033" y="1104900"/>
                </a:lnTo>
                <a:lnTo>
                  <a:pt x="132701" y="1066800"/>
                </a:lnTo>
                <a:lnTo>
                  <a:pt x="122549" y="1016000"/>
                </a:lnTo>
                <a:lnTo>
                  <a:pt x="115703" y="965200"/>
                </a:lnTo>
                <a:lnTo>
                  <a:pt x="112286" y="927100"/>
                </a:lnTo>
                <a:lnTo>
                  <a:pt x="162621" y="927100"/>
                </a:lnTo>
                <a:lnTo>
                  <a:pt x="166424" y="977900"/>
                </a:lnTo>
                <a:lnTo>
                  <a:pt x="174062" y="1016000"/>
                </a:lnTo>
                <a:lnTo>
                  <a:pt x="185377" y="1066800"/>
                </a:lnTo>
                <a:lnTo>
                  <a:pt x="200215" y="1117600"/>
                </a:lnTo>
                <a:lnTo>
                  <a:pt x="218420" y="1155700"/>
                </a:lnTo>
                <a:lnTo>
                  <a:pt x="239836" y="1193800"/>
                </a:lnTo>
                <a:lnTo>
                  <a:pt x="264307" y="1231900"/>
                </a:lnTo>
                <a:lnTo>
                  <a:pt x="291677" y="1270000"/>
                </a:lnTo>
                <a:lnTo>
                  <a:pt x="321790" y="1308100"/>
                </a:lnTo>
                <a:lnTo>
                  <a:pt x="354492" y="1346200"/>
                </a:lnTo>
                <a:lnTo>
                  <a:pt x="389625" y="1371600"/>
                </a:lnTo>
                <a:lnTo>
                  <a:pt x="427034" y="1397000"/>
                </a:lnTo>
                <a:lnTo>
                  <a:pt x="466564" y="1422400"/>
                </a:lnTo>
                <a:lnTo>
                  <a:pt x="508058" y="1447800"/>
                </a:lnTo>
                <a:lnTo>
                  <a:pt x="551360" y="1460500"/>
                </a:lnTo>
                <a:lnTo>
                  <a:pt x="642769" y="1485900"/>
                </a:lnTo>
                <a:lnTo>
                  <a:pt x="690563" y="1498600"/>
                </a:lnTo>
                <a:lnTo>
                  <a:pt x="1013313" y="1498600"/>
                </a:lnTo>
                <a:lnTo>
                  <a:pt x="925385" y="1524000"/>
                </a:lnTo>
                <a:lnTo>
                  <a:pt x="832264" y="1549400"/>
                </a:lnTo>
                <a:close/>
              </a:path>
              <a:path w="1657350" h="1663700">
                <a:moveTo>
                  <a:pt x="1013313" y="1498600"/>
                </a:moveTo>
                <a:lnTo>
                  <a:pt x="834984" y="1498600"/>
                </a:lnTo>
                <a:lnTo>
                  <a:pt x="882774" y="1485900"/>
                </a:lnTo>
                <a:lnTo>
                  <a:pt x="974151" y="1460500"/>
                </a:lnTo>
                <a:lnTo>
                  <a:pt x="1017419" y="1447800"/>
                </a:lnTo>
                <a:lnTo>
                  <a:pt x="1058862" y="1422400"/>
                </a:lnTo>
                <a:lnTo>
                  <a:pt x="1098320" y="1397000"/>
                </a:lnTo>
                <a:lnTo>
                  <a:pt x="1135634" y="1371600"/>
                </a:lnTo>
                <a:lnTo>
                  <a:pt x="1170645" y="1346200"/>
                </a:lnTo>
                <a:lnTo>
                  <a:pt x="1203193" y="1308100"/>
                </a:lnTo>
                <a:lnTo>
                  <a:pt x="1233120" y="1270000"/>
                </a:lnTo>
                <a:lnTo>
                  <a:pt x="1260266" y="1231900"/>
                </a:lnTo>
                <a:lnTo>
                  <a:pt x="1284472" y="1193800"/>
                </a:lnTo>
                <a:lnTo>
                  <a:pt x="1305579" y="1155700"/>
                </a:lnTo>
                <a:lnTo>
                  <a:pt x="1323427" y="1117600"/>
                </a:lnTo>
                <a:lnTo>
                  <a:pt x="1337858" y="1066800"/>
                </a:lnTo>
                <a:lnTo>
                  <a:pt x="1348713" y="1016000"/>
                </a:lnTo>
                <a:lnTo>
                  <a:pt x="1355831" y="977900"/>
                </a:lnTo>
                <a:lnTo>
                  <a:pt x="1359054" y="927100"/>
                </a:lnTo>
                <a:lnTo>
                  <a:pt x="1409390" y="927100"/>
                </a:lnTo>
                <a:lnTo>
                  <a:pt x="1405973" y="965200"/>
                </a:lnTo>
                <a:lnTo>
                  <a:pt x="1399126" y="1016000"/>
                </a:lnTo>
                <a:lnTo>
                  <a:pt x="1388974" y="1066800"/>
                </a:lnTo>
                <a:lnTo>
                  <a:pt x="1375643" y="1104900"/>
                </a:lnTo>
                <a:lnTo>
                  <a:pt x="1359257" y="1155700"/>
                </a:lnTo>
                <a:lnTo>
                  <a:pt x="1339943" y="1193800"/>
                </a:lnTo>
                <a:lnTo>
                  <a:pt x="1317825" y="1231900"/>
                </a:lnTo>
                <a:lnTo>
                  <a:pt x="1293030" y="1270000"/>
                </a:lnTo>
                <a:lnTo>
                  <a:pt x="1265682" y="1308100"/>
                </a:lnTo>
                <a:lnTo>
                  <a:pt x="1235907" y="1346200"/>
                </a:lnTo>
                <a:lnTo>
                  <a:pt x="1203830" y="1371600"/>
                </a:lnTo>
                <a:lnTo>
                  <a:pt x="1169577" y="1409700"/>
                </a:lnTo>
                <a:lnTo>
                  <a:pt x="1133274" y="1435100"/>
                </a:lnTo>
                <a:lnTo>
                  <a:pt x="1095045" y="1460500"/>
                </a:lnTo>
                <a:lnTo>
                  <a:pt x="1055016" y="1473200"/>
                </a:lnTo>
                <a:lnTo>
                  <a:pt x="1013313" y="1498600"/>
                </a:lnTo>
                <a:close/>
              </a:path>
              <a:path w="1657350" h="1663700">
                <a:moveTo>
                  <a:pt x="784009" y="1422400"/>
                </a:moveTo>
                <a:lnTo>
                  <a:pt x="741539" y="1422400"/>
                </a:lnTo>
                <a:lnTo>
                  <a:pt x="746802" y="1409700"/>
                </a:lnTo>
                <a:lnTo>
                  <a:pt x="778746" y="1409700"/>
                </a:lnTo>
                <a:lnTo>
                  <a:pt x="784009" y="1422400"/>
                </a:lnTo>
                <a:close/>
              </a:path>
              <a:path w="1657350" h="1663700">
                <a:moveTo>
                  <a:pt x="786006" y="1498600"/>
                </a:moveTo>
                <a:lnTo>
                  <a:pt x="739542" y="1498600"/>
                </a:lnTo>
                <a:lnTo>
                  <a:pt x="739542" y="1422400"/>
                </a:lnTo>
                <a:lnTo>
                  <a:pt x="786006" y="1422400"/>
                </a:lnTo>
                <a:lnTo>
                  <a:pt x="786006" y="1498600"/>
                </a:lnTo>
                <a:close/>
              </a:path>
              <a:path w="1657350" h="1663700">
                <a:moveTo>
                  <a:pt x="782073" y="1651000"/>
                </a:moveTo>
                <a:lnTo>
                  <a:pt x="739603" y="1651000"/>
                </a:lnTo>
                <a:lnTo>
                  <a:pt x="737606" y="1638300"/>
                </a:lnTo>
                <a:lnTo>
                  <a:pt x="737606" y="1549400"/>
                </a:lnTo>
                <a:lnTo>
                  <a:pt x="784070" y="1549400"/>
                </a:lnTo>
                <a:lnTo>
                  <a:pt x="784070" y="1638300"/>
                </a:lnTo>
                <a:lnTo>
                  <a:pt x="782073" y="1651000"/>
                </a:lnTo>
                <a:close/>
              </a:path>
              <a:path w="1657350" h="1663700">
                <a:moveTo>
                  <a:pt x="769368" y="1663700"/>
                </a:moveTo>
                <a:lnTo>
                  <a:pt x="752307" y="1663700"/>
                </a:lnTo>
                <a:lnTo>
                  <a:pt x="744866" y="1651000"/>
                </a:lnTo>
                <a:lnTo>
                  <a:pt x="776810" y="1651000"/>
                </a:lnTo>
                <a:lnTo>
                  <a:pt x="769368" y="1663700"/>
                </a:lnTo>
                <a:close/>
              </a:path>
            </a:pathLst>
          </a:custGeom>
          <a:solidFill>
            <a:srgbClr val="000000"/>
          </a:solidFill>
        </p:spPr>
        <p:txBody>
          <a:bodyPr wrap="square" lIns="0" tIns="0" rIns="0" bIns="0" rtlCol="0"/>
          <a:lstStyle/>
          <a:p>
            <a:endParaRPr/>
          </a:p>
        </p:txBody>
      </p:sp>
      <p:grpSp>
        <p:nvGrpSpPr>
          <p:cNvPr id="4" name="object 4"/>
          <p:cNvGrpSpPr/>
          <p:nvPr/>
        </p:nvGrpSpPr>
        <p:grpSpPr>
          <a:xfrm>
            <a:off x="9933046" y="2852919"/>
            <a:ext cx="1483995" cy="1374775"/>
            <a:chOff x="9933046" y="2852919"/>
            <a:chExt cx="1483995" cy="1374775"/>
          </a:xfrm>
        </p:grpSpPr>
        <p:pic>
          <p:nvPicPr>
            <p:cNvPr id="5" name="object 5"/>
            <p:cNvPicPr/>
            <p:nvPr/>
          </p:nvPicPr>
          <p:blipFill>
            <a:blip r:embed="rId2" cstate="print"/>
            <a:stretch>
              <a:fillRect/>
            </a:stretch>
          </p:blipFill>
          <p:spPr>
            <a:xfrm>
              <a:off x="9933046" y="3827753"/>
              <a:ext cx="735098" cy="399452"/>
            </a:xfrm>
            <a:prstGeom prst="rect">
              <a:avLst/>
            </a:prstGeom>
          </p:spPr>
        </p:pic>
        <p:sp>
          <p:nvSpPr>
            <p:cNvPr id="6" name="object 6"/>
            <p:cNvSpPr/>
            <p:nvPr/>
          </p:nvSpPr>
          <p:spPr>
            <a:xfrm>
              <a:off x="10310597" y="3249162"/>
              <a:ext cx="1016635" cy="614680"/>
            </a:xfrm>
            <a:custGeom>
              <a:avLst/>
              <a:gdLst/>
              <a:ahLst/>
              <a:cxnLst/>
              <a:rect l="l" t="t" r="r" b="b"/>
              <a:pathLst>
                <a:path w="1016634" h="614679">
                  <a:moveTo>
                    <a:pt x="350658" y="614203"/>
                  </a:moveTo>
                  <a:lnTo>
                    <a:pt x="339372" y="608156"/>
                  </a:lnTo>
                  <a:lnTo>
                    <a:pt x="332234" y="597755"/>
                  </a:lnTo>
                  <a:lnTo>
                    <a:pt x="326816" y="586689"/>
                  </a:lnTo>
                  <a:lnTo>
                    <a:pt x="319692" y="596292"/>
                  </a:lnTo>
                  <a:lnTo>
                    <a:pt x="314796" y="604931"/>
                  </a:lnTo>
                  <a:lnTo>
                    <a:pt x="305936" y="610828"/>
                  </a:lnTo>
                  <a:lnTo>
                    <a:pt x="286919" y="612206"/>
                  </a:lnTo>
                  <a:lnTo>
                    <a:pt x="256965" y="590201"/>
                  </a:lnTo>
                  <a:lnTo>
                    <a:pt x="224975" y="540365"/>
                  </a:lnTo>
                  <a:lnTo>
                    <a:pt x="202240" y="482541"/>
                  </a:lnTo>
                  <a:lnTo>
                    <a:pt x="200052" y="436574"/>
                  </a:lnTo>
                  <a:lnTo>
                    <a:pt x="183640" y="451320"/>
                  </a:lnTo>
                  <a:lnTo>
                    <a:pt x="158592" y="493589"/>
                  </a:lnTo>
                  <a:lnTo>
                    <a:pt x="125646" y="536841"/>
                  </a:lnTo>
                  <a:lnTo>
                    <a:pt x="85542" y="554535"/>
                  </a:lnTo>
                  <a:lnTo>
                    <a:pt x="68021" y="538681"/>
                  </a:lnTo>
                  <a:lnTo>
                    <a:pt x="62883" y="507602"/>
                  </a:lnTo>
                  <a:lnTo>
                    <a:pt x="60714" y="471868"/>
                  </a:lnTo>
                  <a:lnTo>
                    <a:pt x="52100" y="442048"/>
                  </a:lnTo>
                  <a:lnTo>
                    <a:pt x="27629" y="428711"/>
                  </a:lnTo>
                  <a:lnTo>
                    <a:pt x="16359" y="422691"/>
                  </a:lnTo>
                  <a:lnTo>
                    <a:pt x="9531" y="412001"/>
                  </a:lnTo>
                  <a:lnTo>
                    <a:pt x="6159" y="401802"/>
                  </a:lnTo>
                  <a:lnTo>
                    <a:pt x="5264" y="397258"/>
                  </a:lnTo>
                  <a:lnTo>
                    <a:pt x="0" y="381529"/>
                  </a:lnTo>
                  <a:lnTo>
                    <a:pt x="44421" y="343929"/>
                  </a:lnTo>
                  <a:lnTo>
                    <a:pt x="62848" y="299407"/>
                  </a:lnTo>
                  <a:lnTo>
                    <a:pt x="86869" y="248824"/>
                  </a:lnTo>
                  <a:lnTo>
                    <a:pt x="114839" y="199714"/>
                  </a:lnTo>
                  <a:lnTo>
                    <a:pt x="136885" y="174440"/>
                  </a:lnTo>
                  <a:lnTo>
                    <a:pt x="170242" y="153959"/>
                  </a:lnTo>
                  <a:lnTo>
                    <a:pt x="224083" y="116768"/>
                  </a:lnTo>
                  <a:lnTo>
                    <a:pt x="276444" y="81546"/>
                  </a:lnTo>
                  <a:lnTo>
                    <a:pt x="305359" y="66967"/>
                  </a:lnTo>
                  <a:lnTo>
                    <a:pt x="341637" y="59678"/>
                  </a:lnTo>
                  <a:lnTo>
                    <a:pt x="409997" y="40099"/>
                  </a:lnTo>
                  <a:lnTo>
                    <a:pt x="479343" y="17571"/>
                  </a:lnTo>
                  <a:lnTo>
                    <a:pt x="518580" y="1433"/>
                  </a:lnTo>
                  <a:lnTo>
                    <a:pt x="542310" y="0"/>
                  </a:lnTo>
                  <a:lnTo>
                    <a:pt x="578135" y="11591"/>
                  </a:lnTo>
                  <a:lnTo>
                    <a:pt x="614454" y="30555"/>
                  </a:lnTo>
                  <a:lnTo>
                    <a:pt x="639667" y="51239"/>
                  </a:lnTo>
                  <a:lnTo>
                    <a:pt x="664540" y="73666"/>
                  </a:lnTo>
                  <a:lnTo>
                    <a:pt x="710546" y="110073"/>
                  </a:lnTo>
                  <a:lnTo>
                    <a:pt x="766350" y="153471"/>
                  </a:lnTo>
                  <a:lnTo>
                    <a:pt x="820618" y="196868"/>
                  </a:lnTo>
                  <a:lnTo>
                    <a:pt x="862017" y="233276"/>
                  </a:lnTo>
                  <a:lnTo>
                    <a:pt x="879212" y="255703"/>
                  </a:lnTo>
                  <a:lnTo>
                    <a:pt x="899036" y="276141"/>
                  </a:lnTo>
                  <a:lnTo>
                    <a:pt x="941072" y="295351"/>
                  </a:lnTo>
                  <a:lnTo>
                    <a:pt x="985083" y="309154"/>
                  </a:lnTo>
                  <a:lnTo>
                    <a:pt x="1010831" y="313374"/>
                  </a:lnTo>
                  <a:lnTo>
                    <a:pt x="1016384" y="353638"/>
                  </a:lnTo>
                  <a:lnTo>
                    <a:pt x="1015767" y="444771"/>
                  </a:lnTo>
                  <a:lnTo>
                    <a:pt x="1012682" y="536396"/>
                  </a:lnTo>
                  <a:lnTo>
                    <a:pt x="1010831" y="578134"/>
                  </a:lnTo>
                  <a:lnTo>
                    <a:pt x="992733" y="577970"/>
                  </a:lnTo>
                  <a:lnTo>
                    <a:pt x="945021" y="578789"/>
                  </a:lnTo>
                  <a:lnTo>
                    <a:pt x="877567" y="582557"/>
                  </a:lnTo>
                  <a:lnTo>
                    <a:pt x="800240" y="591240"/>
                  </a:lnTo>
                  <a:lnTo>
                    <a:pt x="778321" y="594356"/>
                  </a:lnTo>
                  <a:lnTo>
                    <a:pt x="752476" y="597737"/>
                  </a:lnTo>
                  <a:lnTo>
                    <a:pt x="723346" y="601280"/>
                  </a:lnTo>
                  <a:lnTo>
                    <a:pt x="691570" y="604879"/>
                  </a:lnTo>
                  <a:lnTo>
                    <a:pt x="651620" y="595326"/>
                  </a:lnTo>
                  <a:lnTo>
                    <a:pt x="553457" y="544210"/>
                  </a:lnTo>
                  <a:lnTo>
                    <a:pt x="511332" y="533896"/>
                  </a:lnTo>
                  <a:lnTo>
                    <a:pt x="491949" y="528653"/>
                  </a:lnTo>
                  <a:lnTo>
                    <a:pt x="481843" y="512870"/>
                  </a:lnTo>
                  <a:lnTo>
                    <a:pt x="467187" y="492659"/>
                  </a:lnTo>
                  <a:lnTo>
                    <a:pt x="434159" y="474133"/>
                  </a:lnTo>
                  <a:lnTo>
                    <a:pt x="368934" y="463404"/>
                  </a:lnTo>
                  <a:lnTo>
                    <a:pt x="359993" y="475677"/>
                  </a:lnTo>
                  <a:lnTo>
                    <a:pt x="369322" y="508228"/>
                  </a:lnTo>
                  <a:lnTo>
                    <a:pt x="383080" y="549523"/>
                  </a:lnTo>
                  <a:lnTo>
                    <a:pt x="387427" y="588027"/>
                  </a:lnTo>
                  <a:lnTo>
                    <a:pt x="368523" y="612206"/>
                  </a:lnTo>
                  <a:lnTo>
                    <a:pt x="350658" y="614203"/>
                  </a:lnTo>
                  <a:close/>
                </a:path>
              </a:pathLst>
            </a:custGeom>
            <a:solidFill>
              <a:srgbClr val="B39069"/>
            </a:solidFill>
          </p:spPr>
          <p:txBody>
            <a:bodyPr wrap="square" lIns="0" tIns="0" rIns="0" bIns="0" rtlCol="0"/>
            <a:lstStyle/>
            <a:p>
              <a:endParaRPr/>
            </a:p>
          </p:txBody>
        </p:sp>
        <p:pic>
          <p:nvPicPr>
            <p:cNvPr id="7" name="object 7"/>
            <p:cNvPicPr/>
            <p:nvPr/>
          </p:nvPicPr>
          <p:blipFill>
            <a:blip r:embed="rId3" cstate="print"/>
            <a:stretch>
              <a:fillRect/>
            </a:stretch>
          </p:blipFill>
          <p:spPr>
            <a:xfrm>
              <a:off x="10189784" y="3247736"/>
              <a:ext cx="1131186" cy="614200"/>
            </a:xfrm>
            <a:prstGeom prst="rect">
              <a:avLst/>
            </a:prstGeom>
          </p:spPr>
        </p:pic>
        <p:sp>
          <p:nvSpPr>
            <p:cNvPr id="8" name="object 8"/>
            <p:cNvSpPr/>
            <p:nvPr/>
          </p:nvSpPr>
          <p:spPr>
            <a:xfrm>
              <a:off x="10349920" y="2855888"/>
              <a:ext cx="1062355" cy="868680"/>
            </a:xfrm>
            <a:custGeom>
              <a:avLst/>
              <a:gdLst/>
              <a:ahLst/>
              <a:cxnLst/>
              <a:rect l="l" t="t" r="r" b="b"/>
              <a:pathLst>
                <a:path w="1062354" h="868679">
                  <a:moveTo>
                    <a:pt x="34046" y="868620"/>
                  </a:moveTo>
                  <a:lnTo>
                    <a:pt x="19618" y="866562"/>
                  </a:lnTo>
                  <a:lnTo>
                    <a:pt x="10357" y="860462"/>
                  </a:lnTo>
                  <a:lnTo>
                    <a:pt x="4175" y="848951"/>
                  </a:lnTo>
                  <a:lnTo>
                    <a:pt x="0" y="832472"/>
                  </a:lnTo>
                  <a:lnTo>
                    <a:pt x="3329" y="813768"/>
                  </a:lnTo>
                  <a:lnTo>
                    <a:pt x="19664" y="795584"/>
                  </a:lnTo>
                  <a:lnTo>
                    <a:pt x="55998" y="770542"/>
                  </a:lnTo>
                  <a:lnTo>
                    <a:pt x="1013660" y="7817"/>
                  </a:lnTo>
                  <a:lnTo>
                    <a:pt x="1034746" y="0"/>
                  </a:lnTo>
                  <a:lnTo>
                    <a:pt x="1053269" y="5089"/>
                  </a:lnTo>
                  <a:lnTo>
                    <a:pt x="1062225" y="18030"/>
                  </a:lnTo>
                  <a:lnTo>
                    <a:pt x="1054610" y="33766"/>
                  </a:lnTo>
                  <a:lnTo>
                    <a:pt x="468255" y="530528"/>
                  </a:lnTo>
                  <a:lnTo>
                    <a:pt x="62476" y="860462"/>
                  </a:lnTo>
                  <a:lnTo>
                    <a:pt x="49659" y="866599"/>
                  </a:lnTo>
                  <a:lnTo>
                    <a:pt x="34046" y="868620"/>
                  </a:lnTo>
                  <a:close/>
                </a:path>
              </a:pathLst>
            </a:custGeom>
            <a:solidFill>
              <a:srgbClr val="454138"/>
            </a:solidFill>
          </p:spPr>
          <p:txBody>
            <a:bodyPr wrap="square" lIns="0" tIns="0" rIns="0" bIns="0" rtlCol="0"/>
            <a:lstStyle/>
            <a:p>
              <a:endParaRPr/>
            </a:p>
          </p:txBody>
        </p:sp>
        <p:pic>
          <p:nvPicPr>
            <p:cNvPr id="9" name="object 9"/>
            <p:cNvPicPr/>
            <p:nvPr/>
          </p:nvPicPr>
          <p:blipFill>
            <a:blip r:embed="rId4" cstate="print"/>
            <a:stretch>
              <a:fillRect/>
            </a:stretch>
          </p:blipFill>
          <p:spPr>
            <a:xfrm>
              <a:off x="10348945" y="3485781"/>
              <a:ext cx="277725" cy="239112"/>
            </a:xfrm>
            <a:prstGeom prst="rect">
              <a:avLst/>
            </a:prstGeom>
          </p:spPr>
        </p:pic>
        <p:pic>
          <p:nvPicPr>
            <p:cNvPr id="10" name="object 10"/>
            <p:cNvPicPr/>
            <p:nvPr/>
          </p:nvPicPr>
          <p:blipFill>
            <a:blip r:embed="rId5" cstate="print"/>
            <a:stretch>
              <a:fillRect/>
            </a:stretch>
          </p:blipFill>
          <p:spPr>
            <a:xfrm>
              <a:off x="10309107" y="3250418"/>
              <a:ext cx="1020691" cy="577107"/>
            </a:xfrm>
            <a:prstGeom prst="rect">
              <a:avLst/>
            </a:prstGeom>
          </p:spPr>
        </p:pic>
        <p:pic>
          <p:nvPicPr>
            <p:cNvPr id="11" name="object 11"/>
            <p:cNvPicPr/>
            <p:nvPr/>
          </p:nvPicPr>
          <p:blipFill>
            <a:blip r:embed="rId6" cstate="print"/>
            <a:stretch>
              <a:fillRect/>
            </a:stretch>
          </p:blipFill>
          <p:spPr>
            <a:xfrm>
              <a:off x="10610671" y="3702161"/>
              <a:ext cx="54738" cy="129306"/>
            </a:xfrm>
            <a:prstGeom prst="rect">
              <a:avLst/>
            </a:prstGeom>
          </p:spPr>
        </p:pic>
        <p:pic>
          <p:nvPicPr>
            <p:cNvPr id="12" name="object 12"/>
            <p:cNvPicPr/>
            <p:nvPr/>
          </p:nvPicPr>
          <p:blipFill>
            <a:blip r:embed="rId7" cstate="print"/>
            <a:stretch>
              <a:fillRect/>
            </a:stretch>
          </p:blipFill>
          <p:spPr>
            <a:xfrm>
              <a:off x="10436365" y="3575603"/>
              <a:ext cx="81147" cy="90436"/>
            </a:xfrm>
            <a:prstGeom prst="rect">
              <a:avLst/>
            </a:prstGeom>
          </p:spPr>
        </p:pic>
        <p:pic>
          <p:nvPicPr>
            <p:cNvPr id="13" name="object 13"/>
            <p:cNvPicPr/>
            <p:nvPr/>
          </p:nvPicPr>
          <p:blipFill>
            <a:blip r:embed="rId8" cstate="print"/>
            <a:stretch>
              <a:fillRect/>
            </a:stretch>
          </p:blipFill>
          <p:spPr>
            <a:xfrm>
              <a:off x="10305850" y="3583483"/>
              <a:ext cx="67681" cy="73397"/>
            </a:xfrm>
            <a:prstGeom prst="rect">
              <a:avLst/>
            </a:prstGeom>
          </p:spPr>
        </p:pic>
        <p:sp>
          <p:nvSpPr>
            <p:cNvPr id="14" name="object 14"/>
            <p:cNvSpPr/>
            <p:nvPr/>
          </p:nvSpPr>
          <p:spPr>
            <a:xfrm>
              <a:off x="10723058" y="2852919"/>
              <a:ext cx="694055" cy="530860"/>
            </a:xfrm>
            <a:custGeom>
              <a:avLst/>
              <a:gdLst/>
              <a:ahLst/>
              <a:cxnLst/>
              <a:rect l="l" t="t" r="r" b="b"/>
              <a:pathLst>
                <a:path w="694054" h="530860">
                  <a:moveTo>
                    <a:pt x="99688" y="530505"/>
                  </a:moveTo>
                  <a:lnTo>
                    <a:pt x="0" y="519857"/>
                  </a:lnTo>
                  <a:lnTo>
                    <a:pt x="645088" y="7798"/>
                  </a:lnTo>
                  <a:lnTo>
                    <a:pt x="666188" y="0"/>
                  </a:lnTo>
                  <a:lnTo>
                    <a:pt x="684710" y="5087"/>
                  </a:lnTo>
                  <a:lnTo>
                    <a:pt x="693658" y="18018"/>
                  </a:lnTo>
                  <a:lnTo>
                    <a:pt x="686038" y="33748"/>
                  </a:lnTo>
                  <a:lnTo>
                    <a:pt x="99688" y="530505"/>
                  </a:lnTo>
                  <a:close/>
                </a:path>
              </a:pathLst>
            </a:custGeom>
            <a:solidFill>
              <a:srgbClr val="454138"/>
            </a:solidFill>
          </p:spPr>
          <p:txBody>
            <a:bodyPr wrap="square" lIns="0" tIns="0" rIns="0" bIns="0" rtlCol="0"/>
            <a:lstStyle/>
            <a:p>
              <a:endParaRPr/>
            </a:p>
          </p:txBody>
        </p:sp>
        <p:pic>
          <p:nvPicPr>
            <p:cNvPr id="15" name="object 15"/>
            <p:cNvPicPr/>
            <p:nvPr/>
          </p:nvPicPr>
          <p:blipFill>
            <a:blip r:embed="rId9" cstate="print"/>
            <a:stretch>
              <a:fillRect/>
            </a:stretch>
          </p:blipFill>
          <p:spPr>
            <a:xfrm>
              <a:off x="10557259" y="3555758"/>
              <a:ext cx="164358" cy="123033"/>
            </a:xfrm>
            <a:prstGeom prst="rect">
              <a:avLst/>
            </a:prstGeom>
          </p:spPr>
        </p:pic>
        <p:pic>
          <p:nvPicPr>
            <p:cNvPr id="16" name="object 16"/>
            <p:cNvPicPr/>
            <p:nvPr/>
          </p:nvPicPr>
          <p:blipFill>
            <a:blip r:embed="rId10" cstate="print"/>
            <a:stretch>
              <a:fillRect/>
            </a:stretch>
          </p:blipFill>
          <p:spPr>
            <a:xfrm>
              <a:off x="10301429" y="3859382"/>
              <a:ext cx="1016384" cy="269577"/>
            </a:xfrm>
            <a:prstGeom prst="rect">
              <a:avLst/>
            </a:prstGeom>
          </p:spPr>
        </p:pic>
        <p:pic>
          <p:nvPicPr>
            <p:cNvPr id="17" name="object 17"/>
            <p:cNvPicPr/>
            <p:nvPr/>
          </p:nvPicPr>
          <p:blipFill>
            <a:blip r:embed="rId11" cstate="print"/>
            <a:stretch>
              <a:fillRect/>
            </a:stretch>
          </p:blipFill>
          <p:spPr>
            <a:xfrm>
              <a:off x="10610612" y="2866297"/>
              <a:ext cx="783496" cy="649982"/>
            </a:xfrm>
            <a:prstGeom prst="rect">
              <a:avLst/>
            </a:prstGeom>
          </p:spPr>
        </p:pic>
      </p:grpSp>
      <p:grpSp>
        <p:nvGrpSpPr>
          <p:cNvPr id="18" name="object 18"/>
          <p:cNvGrpSpPr/>
          <p:nvPr/>
        </p:nvGrpSpPr>
        <p:grpSpPr>
          <a:xfrm>
            <a:off x="10180001" y="4547854"/>
            <a:ext cx="1480820" cy="1355090"/>
            <a:chOff x="10180001" y="4547854"/>
            <a:chExt cx="1480820" cy="1355090"/>
          </a:xfrm>
        </p:grpSpPr>
        <p:sp>
          <p:nvSpPr>
            <p:cNvPr id="19" name="object 19"/>
            <p:cNvSpPr/>
            <p:nvPr/>
          </p:nvSpPr>
          <p:spPr>
            <a:xfrm>
              <a:off x="10180001" y="4547854"/>
              <a:ext cx="1480820" cy="1355090"/>
            </a:xfrm>
            <a:custGeom>
              <a:avLst/>
              <a:gdLst/>
              <a:ahLst/>
              <a:cxnLst/>
              <a:rect l="l" t="t" r="r" b="b"/>
              <a:pathLst>
                <a:path w="1480820" h="1355089">
                  <a:moveTo>
                    <a:pt x="1449872" y="1354556"/>
                  </a:moveTo>
                  <a:lnTo>
                    <a:pt x="31509" y="1354556"/>
                  </a:lnTo>
                  <a:lnTo>
                    <a:pt x="15165" y="1350004"/>
                  </a:lnTo>
                  <a:lnTo>
                    <a:pt x="4193" y="1338403"/>
                  </a:lnTo>
                  <a:lnTo>
                    <a:pt x="0" y="1322841"/>
                  </a:lnTo>
                  <a:lnTo>
                    <a:pt x="3990" y="1306405"/>
                  </a:lnTo>
                  <a:lnTo>
                    <a:pt x="700067" y="15613"/>
                  </a:lnTo>
                  <a:lnTo>
                    <a:pt x="711845" y="3830"/>
                  </a:lnTo>
                  <a:lnTo>
                    <a:pt x="727536" y="0"/>
                  </a:lnTo>
                  <a:lnTo>
                    <a:pt x="743251" y="3976"/>
                  </a:lnTo>
                  <a:lnTo>
                    <a:pt x="755105" y="15613"/>
                  </a:lnTo>
                  <a:lnTo>
                    <a:pt x="773175" y="47907"/>
                  </a:lnTo>
                  <a:lnTo>
                    <a:pt x="700067" y="47907"/>
                  </a:lnTo>
                  <a:lnTo>
                    <a:pt x="728094" y="97994"/>
                  </a:lnTo>
                  <a:lnTo>
                    <a:pt x="84994" y="1290544"/>
                  </a:lnTo>
                  <a:lnTo>
                    <a:pt x="31509" y="1290544"/>
                  </a:lnTo>
                  <a:lnTo>
                    <a:pt x="59028" y="1338695"/>
                  </a:lnTo>
                  <a:lnTo>
                    <a:pt x="1422361" y="1338695"/>
                  </a:lnTo>
                  <a:lnTo>
                    <a:pt x="1442283" y="1353895"/>
                  </a:lnTo>
                  <a:lnTo>
                    <a:pt x="1451400" y="1353895"/>
                  </a:lnTo>
                  <a:lnTo>
                    <a:pt x="1449872" y="1354556"/>
                  </a:lnTo>
                  <a:close/>
                </a:path>
                <a:path w="1480820" h="1355089">
                  <a:moveTo>
                    <a:pt x="728094" y="97994"/>
                  </a:moveTo>
                  <a:lnTo>
                    <a:pt x="700067" y="47907"/>
                  </a:lnTo>
                  <a:lnTo>
                    <a:pt x="755105" y="47907"/>
                  </a:lnTo>
                  <a:lnTo>
                    <a:pt x="728094" y="97994"/>
                  </a:lnTo>
                  <a:close/>
                </a:path>
                <a:path w="1480820" h="1355089">
                  <a:moveTo>
                    <a:pt x="1442283" y="1353895"/>
                  </a:moveTo>
                  <a:lnTo>
                    <a:pt x="1422361" y="1338695"/>
                  </a:lnTo>
                  <a:lnTo>
                    <a:pt x="728094" y="97994"/>
                  </a:lnTo>
                  <a:lnTo>
                    <a:pt x="755105" y="47907"/>
                  </a:lnTo>
                  <a:lnTo>
                    <a:pt x="773175" y="47907"/>
                  </a:lnTo>
                  <a:lnTo>
                    <a:pt x="1468501" y="1290544"/>
                  </a:lnTo>
                  <a:lnTo>
                    <a:pt x="1449872" y="1290544"/>
                  </a:lnTo>
                  <a:lnTo>
                    <a:pt x="1472989" y="1300546"/>
                  </a:lnTo>
                  <a:lnTo>
                    <a:pt x="1478423" y="1316064"/>
                  </a:lnTo>
                  <a:lnTo>
                    <a:pt x="1479497" y="1325970"/>
                  </a:lnTo>
                  <a:lnTo>
                    <a:pt x="1475639" y="1336986"/>
                  </a:lnTo>
                  <a:lnTo>
                    <a:pt x="1467031" y="1347132"/>
                  </a:lnTo>
                  <a:lnTo>
                    <a:pt x="1458633" y="1350766"/>
                  </a:lnTo>
                  <a:lnTo>
                    <a:pt x="1442283" y="1353895"/>
                  </a:lnTo>
                  <a:close/>
                </a:path>
                <a:path w="1480820" h="1355089">
                  <a:moveTo>
                    <a:pt x="59028" y="1338695"/>
                  </a:moveTo>
                  <a:lnTo>
                    <a:pt x="31509" y="1290544"/>
                  </a:lnTo>
                  <a:lnTo>
                    <a:pt x="84994" y="1290544"/>
                  </a:lnTo>
                  <a:lnTo>
                    <a:pt x="59028" y="1338695"/>
                  </a:lnTo>
                  <a:close/>
                </a:path>
                <a:path w="1480820" h="1355089">
                  <a:moveTo>
                    <a:pt x="1422361" y="1338695"/>
                  </a:moveTo>
                  <a:lnTo>
                    <a:pt x="59028" y="1338695"/>
                  </a:lnTo>
                  <a:lnTo>
                    <a:pt x="84994" y="1290544"/>
                  </a:lnTo>
                  <a:lnTo>
                    <a:pt x="1395417" y="1290544"/>
                  </a:lnTo>
                  <a:lnTo>
                    <a:pt x="1422361" y="1338695"/>
                  </a:lnTo>
                  <a:close/>
                </a:path>
                <a:path w="1480820" h="1355089">
                  <a:moveTo>
                    <a:pt x="1478423" y="1316064"/>
                  </a:moveTo>
                  <a:lnTo>
                    <a:pt x="1472989" y="1300546"/>
                  </a:lnTo>
                  <a:lnTo>
                    <a:pt x="1449872" y="1290544"/>
                  </a:lnTo>
                  <a:lnTo>
                    <a:pt x="1468501" y="1290544"/>
                  </a:lnTo>
                  <a:lnTo>
                    <a:pt x="1477376" y="1306405"/>
                  </a:lnTo>
                  <a:lnTo>
                    <a:pt x="1478423" y="1316064"/>
                  </a:lnTo>
                  <a:close/>
                </a:path>
                <a:path w="1480820" h="1355089">
                  <a:moveTo>
                    <a:pt x="1479497" y="1325970"/>
                  </a:moveTo>
                  <a:lnTo>
                    <a:pt x="1478423" y="1316064"/>
                  </a:lnTo>
                  <a:lnTo>
                    <a:pt x="1480694" y="1322550"/>
                  </a:lnTo>
                  <a:lnTo>
                    <a:pt x="1479497" y="1325970"/>
                  </a:lnTo>
                  <a:close/>
                </a:path>
                <a:path w="1480820" h="1355089">
                  <a:moveTo>
                    <a:pt x="1475639" y="1336986"/>
                  </a:moveTo>
                  <a:lnTo>
                    <a:pt x="1479497" y="1325970"/>
                  </a:lnTo>
                  <a:lnTo>
                    <a:pt x="1480119" y="1331706"/>
                  </a:lnTo>
                  <a:lnTo>
                    <a:pt x="1475639" y="1336986"/>
                  </a:lnTo>
                  <a:close/>
                </a:path>
                <a:path w="1480820" h="1355089">
                  <a:moveTo>
                    <a:pt x="1467031" y="1347132"/>
                  </a:moveTo>
                  <a:lnTo>
                    <a:pt x="1475639" y="1336986"/>
                  </a:lnTo>
                  <a:lnTo>
                    <a:pt x="1472989" y="1344554"/>
                  </a:lnTo>
                  <a:lnTo>
                    <a:pt x="1467031" y="1347132"/>
                  </a:lnTo>
                  <a:close/>
                </a:path>
                <a:path w="1480820" h="1355089">
                  <a:moveTo>
                    <a:pt x="1458633" y="1350766"/>
                  </a:moveTo>
                  <a:lnTo>
                    <a:pt x="1467031" y="1347132"/>
                  </a:lnTo>
                  <a:lnTo>
                    <a:pt x="1464979" y="1349551"/>
                  </a:lnTo>
                  <a:lnTo>
                    <a:pt x="1458633" y="1350766"/>
                  </a:lnTo>
                  <a:close/>
                </a:path>
                <a:path w="1480820" h="1355089">
                  <a:moveTo>
                    <a:pt x="1451400" y="1353895"/>
                  </a:moveTo>
                  <a:lnTo>
                    <a:pt x="1442283" y="1353895"/>
                  </a:lnTo>
                  <a:lnTo>
                    <a:pt x="1458633" y="1350766"/>
                  </a:lnTo>
                  <a:lnTo>
                    <a:pt x="1451400" y="1353895"/>
                  </a:lnTo>
                  <a:close/>
                </a:path>
              </a:pathLst>
            </a:custGeom>
            <a:solidFill>
              <a:srgbClr val="E9823C"/>
            </a:solidFill>
          </p:spPr>
          <p:txBody>
            <a:bodyPr wrap="square" lIns="0" tIns="0" rIns="0" bIns="0" rtlCol="0"/>
            <a:lstStyle/>
            <a:p>
              <a:endParaRPr/>
            </a:p>
          </p:txBody>
        </p:sp>
        <p:pic>
          <p:nvPicPr>
            <p:cNvPr id="20" name="object 20"/>
            <p:cNvPicPr/>
            <p:nvPr/>
          </p:nvPicPr>
          <p:blipFill>
            <a:blip r:embed="rId12" cstate="print"/>
            <a:stretch>
              <a:fillRect/>
            </a:stretch>
          </p:blipFill>
          <p:spPr>
            <a:xfrm>
              <a:off x="10825171" y="5561255"/>
              <a:ext cx="185263" cy="186037"/>
            </a:xfrm>
            <a:prstGeom prst="rect">
              <a:avLst/>
            </a:prstGeom>
          </p:spPr>
        </p:pic>
        <p:sp>
          <p:nvSpPr>
            <p:cNvPr id="21" name="object 21"/>
            <p:cNvSpPr/>
            <p:nvPr/>
          </p:nvSpPr>
          <p:spPr>
            <a:xfrm>
              <a:off x="10812434" y="5050934"/>
              <a:ext cx="210185" cy="434340"/>
            </a:xfrm>
            <a:custGeom>
              <a:avLst/>
              <a:gdLst/>
              <a:ahLst/>
              <a:cxnLst/>
              <a:rect l="l" t="t" r="r" b="b"/>
              <a:pathLst>
                <a:path w="210184" h="434339">
                  <a:moveTo>
                    <a:pt x="163577" y="434139"/>
                  </a:moveTo>
                  <a:lnTo>
                    <a:pt x="45471" y="434139"/>
                  </a:lnTo>
                  <a:lnTo>
                    <a:pt x="33053" y="431589"/>
                  </a:lnTo>
                  <a:lnTo>
                    <a:pt x="23087" y="424672"/>
                  </a:lnTo>
                  <a:lnTo>
                    <a:pt x="16348" y="414488"/>
                  </a:lnTo>
                  <a:lnTo>
                    <a:pt x="13610" y="402140"/>
                  </a:lnTo>
                  <a:lnTo>
                    <a:pt x="0" y="32002"/>
                  </a:lnTo>
                  <a:lnTo>
                    <a:pt x="2330" y="19644"/>
                  </a:lnTo>
                  <a:lnTo>
                    <a:pt x="9356" y="9461"/>
                  </a:lnTo>
                  <a:lnTo>
                    <a:pt x="19671" y="2547"/>
                  </a:lnTo>
                  <a:lnTo>
                    <a:pt x="31868" y="0"/>
                  </a:lnTo>
                  <a:lnTo>
                    <a:pt x="177995" y="0"/>
                  </a:lnTo>
                  <a:lnTo>
                    <a:pt x="190186" y="2547"/>
                  </a:lnTo>
                  <a:lnTo>
                    <a:pt x="200510" y="9461"/>
                  </a:lnTo>
                  <a:lnTo>
                    <a:pt x="207541" y="19644"/>
                  </a:lnTo>
                  <a:lnTo>
                    <a:pt x="209856" y="32002"/>
                  </a:lnTo>
                  <a:lnTo>
                    <a:pt x="63718" y="32002"/>
                  </a:lnTo>
                  <a:lnTo>
                    <a:pt x="31861" y="64001"/>
                  </a:lnTo>
                  <a:lnTo>
                    <a:pt x="64895" y="64001"/>
                  </a:lnTo>
                  <a:lnTo>
                    <a:pt x="76152" y="370138"/>
                  </a:lnTo>
                  <a:lnTo>
                    <a:pt x="45464" y="370138"/>
                  </a:lnTo>
                  <a:lnTo>
                    <a:pt x="77329" y="402140"/>
                  </a:lnTo>
                  <a:lnTo>
                    <a:pt x="131705" y="402140"/>
                  </a:lnTo>
                  <a:lnTo>
                    <a:pt x="140759" y="425346"/>
                  </a:lnTo>
                  <a:lnTo>
                    <a:pt x="162369" y="433051"/>
                  </a:lnTo>
                  <a:lnTo>
                    <a:pt x="166093" y="433051"/>
                  </a:lnTo>
                  <a:lnTo>
                    <a:pt x="163577" y="434139"/>
                  </a:lnTo>
                  <a:close/>
                </a:path>
                <a:path w="210184" h="434339">
                  <a:moveTo>
                    <a:pt x="64895" y="64001"/>
                  </a:moveTo>
                  <a:lnTo>
                    <a:pt x="31861" y="64001"/>
                  </a:lnTo>
                  <a:lnTo>
                    <a:pt x="63718" y="32002"/>
                  </a:lnTo>
                  <a:lnTo>
                    <a:pt x="64895" y="64001"/>
                  </a:lnTo>
                  <a:close/>
                </a:path>
                <a:path w="210184" h="434339">
                  <a:moveTo>
                    <a:pt x="144876" y="64001"/>
                  </a:moveTo>
                  <a:lnTo>
                    <a:pt x="64895" y="64001"/>
                  </a:lnTo>
                  <a:lnTo>
                    <a:pt x="63718" y="32002"/>
                  </a:lnTo>
                  <a:lnTo>
                    <a:pt x="146122" y="32002"/>
                  </a:lnTo>
                  <a:lnTo>
                    <a:pt x="144876" y="64001"/>
                  </a:lnTo>
                  <a:close/>
                </a:path>
                <a:path w="210184" h="434339">
                  <a:moveTo>
                    <a:pt x="162369" y="433051"/>
                  </a:moveTo>
                  <a:lnTo>
                    <a:pt x="140759" y="425346"/>
                  </a:lnTo>
                  <a:lnTo>
                    <a:pt x="131705" y="402140"/>
                  </a:lnTo>
                  <a:lnTo>
                    <a:pt x="146122" y="32002"/>
                  </a:lnTo>
                  <a:lnTo>
                    <a:pt x="177984" y="64001"/>
                  </a:lnTo>
                  <a:lnTo>
                    <a:pt x="208610" y="64001"/>
                  </a:lnTo>
                  <a:lnTo>
                    <a:pt x="196688" y="370138"/>
                  </a:lnTo>
                  <a:lnTo>
                    <a:pt x="163574" y="370138"/>
                  </a:lnTo>
                  <a:lnTo>
                    <a:pt x="186690" y="380138"/>
                  </a:lnTo>
                  <a:lnTo>
                    <a:pt x="194396" y="402140"/>
                  </a:lnTo>
                  <a:lnTo>
                    <a:pt x="191312" y="410948"/>
                  </a:lnTo>
                  <a:lnTo>
                    <a:pt x="184726" y="424991"/>
                  </a:lnTo>
                  <a:lnTo>
                    <a:pt x="181634" y="426328"/>
                  </a:lnTo>
                  <a:lnTo>
                    <a:pt x="162369" y="433051"/>
                  </a:lnTo>
                  <a:close/>
                </a:path>
                <a:path w="210184" h="434339">
                  <a:moveTo>
                    <a:pt x="208610" y="64001"/>
                  </a:moveTo>
                  <a:lnTo>
                    <a:pt x="177984" y="64001"/>
                  </a:lnTo>
                  <a:lnTo>
                    <a:pt x="146122" y="32002"/>
                  </a:lnTo>
                  <a:lnTo>
                    <a:pt x="209856" y="32002"/>
                  </a:lnTo>
                  <a:lnTo>
                    <a:pt x="208610" y="64001"/>
                  </a:lnTo>
                  <a:close/>
                </a:path>
                <a:path w="210184" h="434339">
                  <a:moveTo>
                    <a:pt x="77329" y="402140"/>
                  </a:moveTo>
                  <a:lnTo>
                    <a:pt x="45464" y="370138"/>
                  </a:lnTo>
                  <a:lnTo>
                    <a:pt x="76152" y="370138"/>
                  </a:lnTo>
                  <a:lnTo>
                    <a:pt x="77329" y="402140"/>
                  </a:lnTo>
                  <a:close/>
                </a:path>
                <a:path w="210184" h="434339">
                  <a:moveTo>
                    <a:pt x="131705" y="402140"/>
                  </a:moveTo>
                  <a:lnTo>
                    <a:pt x="77329" y="402140"/>
                  </a:lnTo>
                  <a:lnTo>
                    <a:pt x="76152" y="370138"/>
                  </a:lnTo>
                  <a:lnTo>
                    <a:pt x="132951" y="370138"/>
                  </a:lnTo>
                  <a:lnTo>
                    <a:pt x="131705" y="402140"/>
                  </a:lnTo>
                  <a:close/>
                </a:path>
                <a:path w="210184" h="434339">
                  <a:moveTo>
                    <a:pt x="191312" y="410948"/>
                  </a:moveTo>
                  <a:lnTo>
                    <a:pt x="194396" y="402140"/>
                  </a:lnTo>
                  <a:lnTo>
                    <a:pt x="186690" y="380138"/>
                  </a:lnTo>
                  <a:lnTo>
                    <a:pt x="163574" y="370138"/>
                  </a:lnTo>
                  <a:lnTo>
                    <a:pt x="196688" y="370138"/>
                  </a:lnTo>
                  <a:lnTo>
                    <a:pt x="195442" y="402140"/>
                  </a:lnTo>
                  <a:lnTo>
                    <a:pt x="191312" y="410948"/>
                  </a:lnTo>
                  <a:close/>
                </a:path>
                <a:path w="210184" h="434339">
                  <a:moveTo>
                    <a:pt x="184726" y="424991"/>
                  </a:moveTo>
                  <a:lnTo>
                    <a:pt x="191312" y="410948"/>
                  </a:lnTo>
                  <a:lnTo>
                    <a:pt x="186692" y="424141"/>
                  </a:lnTo>
                  <a:lnTo>
                    <a:pt x="184726" y="424991"/>
                  </a:lnTo>
                  <a:close/>
                </a:path>
                <a:path w="210184" h="434339">
                  <a:moveTo>
                    <a:pt x="181634" y="426328"/>
                  </a:moveTo>
                  <a:lnTo>
                    <a:pt x="184726" y="424991"/>
                  </a:lnTo>
                  <a:lnTo>
                    <a:pt x="184581" y="425300"/>
                  </a:lnTo>
                  <a:lnTo>
                    <a:pt x="181634" y="426328"/>
                  </a:lnTo>
                  <a:close/>
                </a:path>
                <a:path w="210184" h="434339">
                  <a:moveTo>
                    <a:pt x="166093" y="433051"/>
                  </a:moveTo>
                  <a:lnTo>
                    <a:pt x="162369" y="433051"/>
                  </a:lnTo>
                  <a:lnTo>
                    <a:pt x="181634" y="426328"/>
                  </a:lnTo>
                  <a:lnTo>
                    <a:pt x="166093" y="433051"/>
                  </a:lnTo>
                  <a:close/>
                </a:path>
              </a:pathLst>
            </a:custGeom>
            <a:solidFill>
              <a:srgbClr val="E9823C"/>
            </a:solidFill>
          </p:spPr>
          <p:txBody>
            <a:bodyPr wrap="square" lIns="0" tIns="0" rIns="0" bIns="0" rtlCol="0"/>
            <a:lstStyle/>
            <a:p>
              <a:endParaRPr/>
            </a:p>
          </p:txBody>
        </p:sp>
      </p:grpSp>
      <p:sp>
        <p:nvSpPr>
          <p:cNvPr id="22" name="object 22"/>
          <p:cNvSpPr txBox="1"/>
          <p:nvPr/>
        </p:nvSpPr>
        <p:spPr>
          <a:xfrm>
            <a:off x="1329052" y="4397631"/>
            <a:ext cx="6485890" cy="1244600"/>
          </a:xfrm>
          <a:prstGeom prst="rect">
            <a:avLst/>
          </a:prstGeom>
        </p:spPr>
        <p:txBody>
          <a:bodyPr vert="horz" wrap="square" lIns="0" tIns="12700" rIns="0" bIns="0" rtlCol="0">
            <a:spAutoFit/>
          </a:bodyPr>
          <a:lstStyle/>
          <a:p>
            <a:pPr marL="12700">
              <a:lnSpc>
                <a:spcPct val="100000"/>
              </a:lnSpc>
              <a:spcBef>
                <a:spcPts val="100"/>
              </a:spcBef>
            </a:pPr>
            <a:r>
              <a:rPr sz="8000" b="1" spc="-190" dirty="0">
                <a:latin typeface="Arial"/>
                <a:cs typeface="Arial"/>
              </a:rPr>
              <a:t>C</a:t>
            </a:r>
            <a:r>
              <a:rPr sz="8000" b="1" spc="-260" dirty="0">
                <a:latin typeface="Arial"/>
                <a:cs typeface="Arial"/>
              </a:rPr>
              <a:t>O</a:t>
            </a:r>
            <a:r>
              <a:rPr sz="8000" b="1" spc="-105" dirty="0">
                <a:latin typeface="Arial"/>
                <a:cs typeface="Arial"/>
              </a:rPr>
              <a:t>N</a:t>
            </a:r>
            <a:r>
              <a:rPr sz="8000" b="1" spc="-190" dirty="0">
                <a:latin typeface="Arial"/>
                <a:cs typeface="Arial"/>
              </a:rPr>
              <a:t>C</a:t>
            </a:r>
            <a:r>
              <a:rPr sz="8000" b="1" spc="-740" dirty="0">
                <a:latin typeface="Arial"/>
                <a:cs typeface="Arial"/>
              </a:rPr>
              <a:t>L</a:t>
            </a:r>
            <a:r>
              <a:rPr sz="8000" b="1" spc="-395" dirty="0">
                <a:latin typeface="Arial"/>
                <a:cs typeface="Arial"/>
              </a:rPr>
              <a:t>U</a:t>
            </a:r>
            <a:r>
              <a:rPr sz="8000" b="1" spc="-900" dirty="0">
                <a:latin typeface="Arial"/>
                <a:cs typeface="Arial"/>
              </a:rPr>
              <a:t>S</a:t>
            </a:r>
            <a:r>
              <a:rPr sz="8000" b="1" spc="185" dirty="0">
                <a:latin typeface="Arial"/>
                <a:cs typeface="Arial"/>
              </a:rPr>
              <a:t>I</a:t>
            </a:r>
            <a:r>
              <a:rPr sz="8000" b="1" spc="-260" dirty="0">
                <a:latin typeface="Arial"/>
                <a:cs typeface="Arial"/>
              </a:rPr>
              <a:t>O</a:t>
            </a:r>
            <a:r>
              <a:rPr sz="8000" b="1" spc="-100" dirty="0">
                <a:latin typeface="Arial"/>
                <a:cs typeface="Arial"/>
              </a:rPr>
              <a:t>N</a:t>
            </a:r>
            <a:endParaRPr sz="8000">
              <a:latin typeface="Arial"/>
              <a:cs typeface="Arial"/>
            </a:endParaRPr>
          </a:p>
        </p:txBody>
      </p:sp>
      <p:sp>
        <p:nvSpPr>
          <p:cNvPr id="23" name="object 23"/>
          <p:cNvSpPr txBox="1">
            <a:spLocks noGrp="1"/>
          </p:cNvSpPr>
          <p:nvPr>
            <p:ph type="title"/>
          </p:nvPr>
        </p:nvSpPr>
        <p:spPr>
          <a:xfrm>
            <a:off x="12087727" y="884454"/>
            <a:ext cx="4436110" cy="1985095"/>
          </a:xfrm>
          <a:prstGeom prst="rect">
            <a:avLst/>
          </a:prstGeom>
        </p:spPr>
        <p:txBody>
          <a:bodyPr vert="horz" wrap="square" lIns="0" tIns="12700" rIns="0" bIns="0" rtlCol="0">
            <a:spAutoFit/>
          </a:bodyPr>
          <a:lstStyle/>
          <a:p>
            <a:pPr marL="12700" marR="5080">
              <a:lnSpc>
                <a:spcPct val="115399"/>
              </a:lnSpc>
              <a:spcBef>
                <a:spcPts val="100"/>
              </a:spcBef>
            </a:pPr>
            <a:br>
              <a:rPr lang="en-US" sz="900" b="1" dirty="0"/>
            </a:br>
            <a:br>
              <a:rPr lang="en-US" sz="900" b="1" dirty="0"/>
            </a:br>
            <a:br>
              <a:rPr lang="en-US" sz="900" b="1" dirty="0"/>
            </a:br>
            <a:r>
              <a:rPr lang="en-US" sz="2400" b="1" dirty="0">
                <a:solidFill>
                  <a:schemeClr val="tx1"/>
                </a:solidFill>
              </a:rPr>
              <a:t>Enhanced Accuracy with SVD and Hyperparameter Tuning</a:t>
            </a:r>
            <a:r>
              <a:rPr lang="en-US" sz="2400" dirty="0">
                <a:solidFill>
                  <a:schemeClr val="tx1"/>
                </a:solidFill>
              </a:rPr>
              <a:t>:</a:t>
            </a:r>
            <a:br>
              <a:rPr lang="en-US" sz="2400" b="1" dirty="0"/>
            </a:br>
            <a:br>
              <a:rPr lang="en-US" sz="900" b="1" dirty="0"/>
            </a:br>
            <a:endParaRPr lang="en-US" sz="3000" dirty="0">
              <a:latin typeface="Arial MT"/>
              <a:cs typeface="Arial MT"/>
            </a:endParaRPr>
          </a:p>
        </p:txBody>
      </p:sp>
      <p:sp>
        <p:nvSpPr>
          <p:cNvPr id="24" name="object 24"/>
          <p:cNvSpPr txBox="1"/>
          <p:nvPr/>
        </p:nvSpPr>
        <p:spPr>
          <a:xfrm>
            <a:off x="12092565" y="2705100"/>
            <a:ext cx="5052435" cy="1643976"/>
          </a:xfrm>
          <a:prstGeom prst="rect">
            <a:avLst/>
          </a:prstGeom>
        </p:spPr>
        <p:txBody>
          <a:bodyPr vert="horz" wrap="square" lIns="0" tIns="12700" rIns="0" bIns="0" rtlCol="0">
            <a:spAutoFit/>
          </a:bodyPr>
          <a:lstStyle/>
          <a:p>
            <a:pPr marL="12700" marR="5080">
              <a:lnSpc>
                <a:spcPct val="115399"/>
              </a:lnSpc>
              <a:spcBef>
                <a:spcPts val="100"/>
              </a:spcBef>
            </a:pPr>
            <a:r>
              <a:rPr lang="en-US" sz="3200" b="1" dirty="0">
                <a:highlight>
                  <a:srgbClr val="C0C0C0"/>
                </a:highlight>
              </a:rPr>
              <a:t>Effective Collaborative and Content-Based Filtering</a:t>
            </a:r>
            <a:r>
              <a:rPr lang="en-US" sz="3200" dirty="0">
                <a:solidFill>
                  <a:schemeClr val="bg1">
                    <a:lumMod val="85000"/>
                  </a:schemeClr>
                </a:solidFill>
                <a:highlight>
                  <a:srgbClr val="C0C0C0"/>
                </a:highlight>
              </a:rPr>
              <a:t>:</a:t>
            </a:r>
            <a:endParaRPr lang="en-US" sz="3000" spc="-75" dirty="0">
              <a:solidFill>
                <a:schemeClr val="bg1">
                  <a:lumMod val="85000"/>
                </a:schemeClr>
              </a:solidFill>
              <a:highlight>
                <a:srgbClr val="C0C0C0"/>
              </a:highlight>
              <a:latin typeface="Arial MT"/>
              <a:cs typeface="Arial MT"/>
            </a:endParaRPr>
          </a:p>
          <a:p>
            <a:pPr marL="12700" marR="5080">
              <a:lnSpc>
                <a:spcPct val="115399"/>
              </a:lnSpc>
              <a:spcBef>
                <a:spcPts val="100"/>
              </a:spcBef>
            </a:pPr>
            <a:endParaRPr sz="3000" dirty="0">
              <a:latin typeface="Arial MT"/>
              <a:cs typeface="Arial MT"/>
            </a:endParaRPr>
          </a:p>
        </p:txBody>
      </p:sp>
      <p:sp>
        <p:nvSpPr>
          <p:cNvPr id="25" name="object 25"/>
          <p:cNvSpPr txBox="1"/>
          <p:nvPr/>
        </p:nvSpPr>
        <p:spPr>
          <a:xfrm>
            <a:off x="12069185" y="4397459"/>
            <a:ext cx="4899152" cy="1643976"/>
          </a:xfrm>
          <a:prstGeom prst="rect">
            <a:avLst/>
          </a:prstGeom>
        </p:spPr>
        <p:txBody>
          <a:bodyPr vert="horz" wrap="square" lIns="0" tIns="12700" rIns="0" bIns="0" rtlCol="0">
            <a:spAutoFit/>
          </a:bodyPr>
          <a:lstStyle/>
          <a:p>
            <a:pPr marL="12700" marR="5080">
              <a:lnSpc>
                <a:spcPct val="115399"/>
              </a:lnSpc>
              <a:spcBef>
                <a:spcPts val="100"/>
              </a:spcBef>
            </a:pPr>
            <a:r>
              <a:rPr lang="en-US" sz="3200" b="1" dirty="0"/>
              <a:t>Successful Cold Start Mitigation.</a:t>
            </a:r>
            <a:endParaRPr lang="en-US" sz="3000" spc="-65" dirty="0">
              <a:solidFill>
                <a:srgbClr val="171717"/>
              </a:solidFill>
              <a:latin typeface="Arial MT"/>
              <a:cs typeface="Arial MT"/>
            </a:endParaRPr>
          </a:p>
          <a:p>
            <a:pPr marL="12700" marR="5080">
              <a:lnSpc>
                <a:spcPct val="115399"/>
              </a:lnSpc>
              <a:spcBef>
                <a:spcPts val="100"/>
              </a:spcBef>
            </a:pPr>
            <a:endParaRPr sz="3000" dirty="0">
              <a:latin typeface="Arial MT"/>
              <a:cs typeface="Arial MT"/>
            </a:endParaRPr>
          </a:p>
        </p:txBody>
      </p:sp>
      <p:sp>
        <p:nvSpPr>
          <p:cNvPr id="26" name="object 26"/>
          <p:cNvSpPr txBox="1"/>
          <p:nvPr/>
        </p:nvSpPr>
        <p:spPr>
          <a:xfrm>
            <a:off x="11887201" y="6438900"/>
            <a:ext cx="6096000" cy="3459922"/>
          </a:xfrm>
          <a:prstGeom prst="rect">
            <a:avLst/>
          </a:prstGeom>
        </p:spPr>
        <p:txBody>
          <a:bodyPr vert="horz" wrap="square" lIns="0" tIns="12700" rIns="0" bIns="0" rtlCol="0">
            <a:spAutoFit/>
          </a:bodyPr>
          <a:lstStyle/>
          <a:p>
            <a:r>
              <a:rPr lang="en-US" sz="3200" b="1" dirty="0"/>
              <a:t>Model Success</a:t>
            </a:r>
            <a:r>
              <a:rPr lang="en-US" sz="3200" dirty="0"/>
              <a:t>:</a:t>
            </a:r>
          </a:p>
          <a:p>
            <a:pPr>
              <a:buFont typeface="Arial" panose="020B0604020202020204" pitchFamily="34" charset="0"/>
              <a:buChar char="•"/>
            </a:pPr>
            <a:r>
              <a:rPr lang="en-US" sz="3200" dirty="0"/>
              <a:t>The combined approaches of </a:t>
            </a:r>
            <a:r>
              <a:rPr lang="en-US" sz="3200" b="1" dirty="0"/>
              <a:t>collaborative filtering</a:t>
            </a:r>
            <a:r>
              <a:rPr lang="en-US" sz="3200" dirty="0"/>
              <a:t>, </a:t>
            </a:r>
            <a:r>
              <a:rPr lang="en-US" sz="3200" b="1" dirty="0"/>
              <a:t>content-based filtering</a:t>
            </a:r>
            <a:r>
              <a:rPr lang="en-US" sz="3200" dirty="0"/>
              <a:t>, and cold-start mitigation provided robust and personalized movie recommendations.</a:t>
            </a:r>
          </a:p>
        </p:txBody>
      </p:sp>
      <p:pic>
        <p:nvPicPr>
          <p:cNvPr id="27" name="object 27"/>
          <p:cNvPicPr/>
          <p:nvPr/>
        </p:nvPicPr>
        <p:blipFill>
          <a:blip r:embed="rId13" cstate="print"/>
          <a:stretch>
            <a:fillRect/>
          </a:stretch>
        </p:blipFill>
        <p:spPr>
          <a:xfrm>
            <a:off x="9753378" y="7187742"/>
            <a:ext cx="1925985" cy="3286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1635" y="52550"/>
            <a:ext cx="7150100" cy="1061720"/>
          </a:xfrm>
          <a:prstGeom prst="rect">
            <a:avLst/>
          </a:prstGeom>
        </p:spPr>
        <p:txBody>
          <a:bodyPr vert="horz" wrap="square" lIns="0" tIns="12700" rIns="0" bIns="0" rtlCol="0">
            <a:spAutoFit/>
          </a:bodyPr>
          <a:lstStyle/>
          <a:p>
            <a:pPr marL="12700">
              <a:lnSpc>
                <a:spcPct val="100000"/>
              </a:lnSpc>
              <a:spcBef>
                <a:spcPts val="100"/>
              </a:spcBef>
            </a:pPr>
            <a:r>
              <a:rPr sz="6800" spc="-325" dirty="0">
                <a:solidFill>
                  <a:srgbClr val="000000"/>
                </a:solidFill>
              </a:rPr>
              <a:t>Recommendations</a:t>
            </a:r>
            <a:endParaRPr sz="6800"/>
          </a:p>
        </p:txBody>
      </p:sp>
      <p:sp>
        <p:nvSpPr>
          <p:cNvPr id="3" name="object 3"/>
          <p:cNvSpPr txBox="1"/>
          <p:nvPr/>
        </p:nvSpPr>
        <p:spPr>
          <a:xfrm>
            <a:off x="5029200" y="1333500"/>
            <a:ext cx="3667125" cy="10736657"/>
          </a:xfrm>
          <a:prstGeom prst="rect">
            <a:avLst/>
          </a:prstGeom>
        </p:spPr>
        <p:txBody>
          <a:bodyPr vert="horz" wrap="square" lIns="0" tIns="12065" rIns="0" bIns="0" rtlCol="0">
            <a:spAutoFit/>
          </a:bodyPr>
          <a:lstStyle/>
          <a:p>
            <a:pPr marL="526415" marR="127635" indent="-514350" algn="ctr">
              <a:lnSpc>
                <a:spcPct val="140400"/>
              </a:lnSpc>
              <a:spcBef>
                <a:spcPts val="95"/>
              </a:spcBef>
              <a:buAutoNum type="arabicPeriod"/>
            </a:pPr>
            <a:r>
              <a:rPr lang="en-US" sz="2800" b="1" dirty="0"/>
              <a:t>Update the Dataset</a:t>
            </a:r>
            <a:r>
              <a:rPr lang="en-US" sz="2800" dirty="0"/>
              <a:t>: Continuously add new movie releases to keep recommendations aligned with current audience preferences and trends.</a:t>
            </a:r>
          </a:p>
          <a:p>
            <a:pPr marL="526415" marR="127635" indent="-514350" algn="ctr">
              <a:lnSpc>
                <a:spcPct val="140400"/>
              </a:lnSpc>
              <a:spcBef>
                <a:spcPts val="95"/>
              </a:spcBef>
              <a:buAutoNum type="arabicPeriod"/>
            </a:pPr>
            <a:r>
              <a:rPr lang="en-US" sz="2800" b="1" dirty="0"/>
              <a:t>Include Filmmaker Information</a:t>
            </a:r>
            <a:r>
              <a:rPr lang="en-US" sz="2800" dirty="0"/>
              <a:t>: Enhance the dataset with details about screenwriters and producers</a:t>
            </a:r>
          </a:p>
          <a:p>
            <a:pPr marL="526415" marR="127635" indent="-514350" algn="ctr">
              <a:lnSpc>
                <a:spcPct val="140400"/>
              </a:lnSpc>
              <a:spcBef>
                <a:spcPts val="95"/>
              </a:spcBef>
              <a:buAutoNum type="arabicPeriod"/>
            </a:pPr>
            <a:endParaRPr lang="en-US" sz="2800" dirty="0">
              <a:latin typeface="Arial"/>
              <a:cs typeface="Arial"/>
            </a:endParaRPr>
          </a:p>
          <a:p>
            <a:pPr marL="526415" marR="127635" indent="-514350" algn="ctr">
              <a:lnSpc>
                <a:spcPct val="140400"/>
              </a:lnSpc>
              <a:spcBef>
                <a:spcPts val="95"/>
              </a:spcBef>
              <a:buAutoNum type="arabicPeriod"/>
            </a:pPr>
            <a:endParaRPr lang="en-US" sz="2800" dirty="0">
              <a:latin typeface="Arial"/>
              <a:cs typeface="Arial"/>
            </a:endParaRPr>
          </a:p>
          <a:p>
            <a:pPr>
              <a:lnSpc>
                <a:spcPct val="100000"/>
              </a:lnSpc>
            </a:pPr>
            <a:endParaRPr sz="2800" dirty="0">
              <a:latin typeface="Arial"/>
              <a:cs typeface="Arial"/>
            </a:endParaRPr>
          </a:p>
        </p:txBody>
      </p:sp>
      <p:sp>
        <p:nvSpPr>
          <p:cNvPr id="4" name="object 4"/>
          <p:cNvSpPr txBox="1"/>
          <p:nvPr/>
        </p:nvSpPr>
        <p:spPr>
          <a:xfrm>
            <a:off x="10191212" y="1525939"/>
            <a:ext cx="3676015" cy="6121227"/>
          </a:xfrm>
          <a:prstGeom prst="rect">
            <a:avLst/>
          </a:prstGeom>
        </p:spPr>
        <p:txBody>
          <a:bodyPr vert="horz" wrap="square" lIns="0" tIns="12065" rIns="0" bIns="0" rtlCol="0">
            <a:spAutoFit/>
          </a:bodyPr>
          <a:lstStyle/>
          <a:p>
            <a:pPr>
              <a:lnSpc>
                <a:spcPct val="100000"/>
              </a:lnSpc>
            </a:pPr>
            <a:endParaRPr sz="2800" dirty="0">
              <a:latin typeface="Arial"/>
              <a:cs typeface="Arial"/>
            </a:endParaRPr>
          </a:p>
          <a:p>
            <a:pPr marL="457834" marR="5080" indent="-635" algn="ctr">
              <a:lnSpc>
                <a:spcPct val="140400"/>
              </a:lnSpc>
              <a:spcBef>
                <a:spcPts val="2355"/>
              </a:spcBef>
            </a:pPr>
            <a:r>
              <a:rPr lang="en-US" sz="2800" b="1" dirty="0"/>
              <a:t>3.  Expand Genre Classifications</a:t>
            </a:r>
            <a:r>
              <a:rPr lang="en-US" sz="2800" dirty="0"/>
              <a:t>: Broaden genres to include niche and diverse categories, making the platform more inclusive and encouraging user exploration.</a:t>
            </a:r>
            <a:endParaRPr sz="2800"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a:extLst>
              <a:ext uri="{28A0092B-C50C-407E-A947-70E740481C1C}">
                <a14:useLocalDpi xmlns:a14="http://schemas.microsoft.com/office/drawing/2010/main" val="0"/>
              </a:ext>
            </a:extLst>
          </a:blip>
          <a:srcRect/>
          <a:stretch/>
        </p:blipFill>
        <p:spPr>
          <a:xfrm>
            <a:off x="1537933" y="3013114"/>
            <a:ext cx="9282467" cy="5048672"/>
          </a:xfrm>
          <a:prstGeom prst="rect">
            <a:avLst/>
          </a:prstGeom>
        </p:spPr>
      </p:pic>
      <p:sp>
        <p:nvSpPr>
          <p:cNvPr id="3" name="object 3"/>
          <p:cNvSpPr/>
          <p:nvPr/>
        </p:nvSpPr>
        <p:spPr>
          <a:xfrm>
            <a:off x="16079942" y="8285091"/>
            <a:ext cx="125095" cy="108585"/>
          </a:xfrm>
          <a:custGeom>
            <a:avLst/>
            <a:gdLst/>
            <a:ahLst/>
            <a:cxnLst/>
            <a:rect l="l" t="t" r="r" b="b"/>
            <a:pathLst>
              <a:path w="125094" h="108584">
                <a:moveTo>
                  <a:pt x="60500" y="108062"/>
                </a:moveTo>
                <a:lnTo>
                  <a:pt x="0" y="108062"/>
                </a:lnTo>
                <a:lnTo>
                  <a:pt x="64418" y="0"/>
                </a:lnTo>
                <a:lnTo>
                  <a:pt x="124944" y="0"/>
                </a:lnTo>
                <a:lnTo>
                  <a:pt x="60500" y="108062"/>
                </a:lnTo>
                <a:close/>
              </a:path>
            </a:pathLst>
          </a:custGeom>
          <a:solidFill>
            <a:srgbClr val="000000"/>
          </a:solidFill>
        </p:spPr>
        <p:txBody>
          <a:bodyPr wrap="square" lIns="0" tIns="0" rIns="0" bIns="0" rtlCol="0"/>
          <a:lstStyle/>
          <a:p>
            <a:endParaRPr/>
          </a:p>
        </p:txBody>
      </p:sp>
      <p:sp>
        <p:nvSpPr>
          <p:cNvPr id="4" name="object 4"/>
          <p:cNvSpPr/>
          <p:nvPr/>
        </p:nvSpPr>
        <p:spPr>
          <a:xfrm>
            <a:off x="15838895" y="8285091"/>
            <a:ext cx="125095" cy="108585"/>
          </a:xfrm>
          <a:custGeom>
            <a:avLst/>
            <a:gdLst/>
            <a:ahLst/>
            <a:cxnLst/>
            <a:rect l="l" t="t" r="r" b="b"/>
            <a:pathLst>
              <a:path w="125094" h="108584">
                <a:moveTo>
                  <a:pt x="60500" y="108062"/>
                </a:moveTo>
                <a:lnTo>
                  <a:pt x="0" y="108062"/>
                </a:lnTo>
                <a:lnTo>
                  <a:pt x="64418" y="0"/>
                </a:lnTo>
                <a:lnTo>
                  <a:pt x="124944" y="0"/>
                </a:lnTo>
                <a:lnTo>
                  <a:pt x="60500" y="108062"/>
                </a:lnTo>
                <a:close/>
              </a:path>
            </a:pathLst>
          </a:custGeom>
          <a:solidFill>
            <a:srgbClr val="000000"/>
          </a:solidFill>
        </p:spPr>
        <p:txBody>
          <a:bodyPr wrap="square" lIns="0" tIns="0" rIns="0" bIns="0" rtlCol="0"/>
          <a:lstStyle/>
          <a:p>
            <a:endParaRPr/>
          </a:p>
        </p:txBody>
      </p:sp>
      <p:sp>
        <p:nvSpPr>
          <p:cNvPr id="5" name="object 5"/>
          <p:cNvSpPr/>
          <p:nvPr/>
        </p:nvSpPr>
        <p:spPr>
          <a:xfrm>
            <a:off x="13200101" y="7314209"/>
            <a:ext cx="3142615" cy="2324100"/>
          </a:xfrm>
          <a:custGeom>
            <a:avLst/>
            <a:gdLst/>
            <a:ahLst/>
            <a:cxnLst/>
            <a:rect l="l" t="t" r="r" b="b"/>
            <a:pathLst>
              <a:path w="3142615" h="2324100">
                <a:moveTo>
                  <a:pt x="815086" y="994829"/>
                </a:moveTo>
                <a:lnTo>
                  <a:pt x="798588" y="925525"/>
                </a:lnTo>
                <a:lnTo>
                  <a:pt x="778344" y="871118"/>
                </a:lnTo>
                <a:lnTo>
                  <a:pt x="755992" y="831888"/>
                </a:lnTo>
                <a:lnTo>
                  <a:pt x="711301" y="800163"/>
                </a:lnTo>
                <a:lnTo>
                  <a:pt x="692035" y="806513"/>
                </a:lnTo>
                <a:lnTo>
                  <a:pt x="652145" y="855497"/>
                </a:lnTo>
                <a:lnTo>
                  <a:pt x="633603" y="896950"/>
                </a:lnTo>
                <a:lnTo>
                  <a:pt x="617372" y="948893"/>
                </a:lnTo>
                <a:lnTo>
                  <a:pt x="604507" y="1010742"/>
                </a:lnTo>
                <a:lnTo>
                  <a:pt x="596023" y="1081887"/>
                </a:lnTo>
                <a:lnTo>
                  <a:pt x="592963" y="1161732"/>
                </a:lnTo>
                <a:lnTo>
                  <a:pt x="596023" y="1241590"/>
                </a:lnTo>
                <a:lnTo>
                  <a:pt x="604507" y="1312735"/>
                </a:lnTo>
                <a:lnTo>
                  <a:pt x="617372" y="1374584"/>
                </a:lnTo>
                <a:lnTo>
                  <a:pt x="633603" y="1426527"/>
                </a:lnTo>
                <a:lnTo>
                  <a:pt x="652145" y="1467967"/>
                </a:lnTo>
                <a:lnTo>
                  <a:pt x="692035" y="1516964"/>
                </a:lnTo>
                <a:lnTo>
                  <a:pt x="711301" y="1523314"/>
                </a:lnTo>
                <a:lnTo>
                  <a:pt x="732853" y="1515465"/>
                </a:lnTo>
                <a:lnTo>
                  <a:pt x="777748" y="1453540"/>
                </a:lnTo>
                <a:lnTo>
                  <a:pt x="797928" y="1400035"/>
                </a:lnTo>
                <a:lnTo>
                  <a:pt x="814489" y="1331874"/>
                </a:lnTo>
                <a:lnTo>
                  <a:pt x="725335" y="1273352"/>
                </a:lnTo>
                <a:lnTo>
                  <a:pt x="712012" y="1262532"/>
                </a:lnTo>
                <a:lnTo>
                  <a:pt x="689698" y="1218603"/>
                </a:lnTo>
                <a:lnTo>
                  <a:pt x="685546" y="1162342"/>
                </a:lnTo>
                <a:lnTo>
                  <a:pt x="686523" y="1134795"/>
                </a:lnTo>
                <a:lnTo>
                  <a:pt x="693724" y="1092034"/>
                </a:lnTo>
                <a:lnTo>
                  <a:pt x="724941" y="1053985"/>
                </a:lnTo>
                <a:lnTo>
                  <a:pt x="815086" y="994829"/>
                </a:lnTo>
                <a:close/>
              </a:path>
              <a:path w="3142615" h="2324100">
                <a:moveTo>
                  <a:pt x="964107" y="760615"/>
                </a:moveTo>
                <a:lnTo>
                  <a:pt x="945908" y="696455"/>
                </a:lnTo>
                <a:lnTo>
                  <a:pt x="925271" y="636930"/>
                </a:lnTo>
                <a:lnTo>
                  <a:pt x="902423" y="582345"/>
                </a:lnTo>
                <a:lnTo>
                  <a:pt x="877582" y="533019"/>
                </a:lnTo>
                <a:lnTo>
                  <a:pt x="850963" y="489254"/>
                </a:lnTo>
                <a:lnTo>
                  <a:pt x="822820" y="451370"/>
                </a:lnTo>
                <a:lnTo>
                  <a:pt x="793356" y="419684"/>
                </a:lnTo>
                <a:lnTo>
                  <a:pt x="762800" y="394487"/>
                </a:lnTo>
                <a:lnTo>
                  <a:pt x="699338" y="364858"/>
                </a:lnTo>
                <a:lnTo>
                  <a:pt x="666864" y="361035"/>
                </a:lnTo>
                <a:lnTo>
                  <a:pt x="639089" y="363740"/>
                </a:lnTo>
                <a:lnTo>
                  <a:pt x="585228" y="384771"/>
                </a:lnTo>
                <a:lnTo>
                  <a:pt x="534263" y="425107"/>
                </a:lnTo>
                <a:lnTo>
                  <a:pt x="486968" y="482955"/>
                </a:lnTo>
                <a:lnTo>
                  <a:pt x="464934" y="517880"/>
                </a:lnTo>
                <a:lnTo>
                  <a:pt x="444106" y="556514"/>
                </a:lnTo>
                <a:lnTo>
                  <a:pt x="424599" y="598627"/>
                </a:lnTo>
                <a:lnTo>
                  <a:pt x="406476" y="643991"/>
                </a:lnTo>
                <a:lnTo>
                  <a:pt x="389851" y="692391"/>
                </a:lnTo>
                <a:lnTo>
                  <a:pt x="374827" y="743597"/>
                </a:lnTo>
                <a:lnTo>
                  <a:pt x="361492" y="797382"/>
                </a:lnTo>
                <a:lnTo>
                  <a:pt x="349935" y="853528"/>
                </a:lnTo>
                <a:lnTo>
                  <a:pt x="340271" y="911809"/>
                </a:lnTo>
                <a:lnTo>
                  <a:pt x="332587" y="971994"/>
                </a:lnTo>
                <a:lnTo>
                  <a:pt x="326974" y="1033868"/>
                </a:lnTo>
                <a:lnTo>
                  <a:pt x="323532" y="1097203"/>
                </a:lnTo>
                <a:lnTo>
                  <a:pt x="322376" y="1161757"/>
                </a:lnTo>
                <a:lnTo>
                  <a:pt x="323532" y="1226324"/>
                </a:lnTo>
                <a:lnTo>
                  <a:pt x="326974" y="1289646"/>
                </a:lnTo>
                <a:lnTo>
                  <a:pt x="332587" y="1351521"/>
                </a:lnTo>
                <a:lnTo>
                  <a:pt x="340271" y="1411706"/>
                </a:lnTo>
                <a:lnTo>
                  <a:pt x="349935" y="1469974"/>
                </a:lnTo>
                <a:lnTo>
                  <a:pt x="361492" y="1526120"/>
                </a:lnTo>
                <a:lnTo>
                  <a:pt x="374827" y="1579905"/>
                </a:lnTo>
                <a:lnTo>
                  <a:pt x="389851" y="1631111"/>
                </a:lnTo>
                <a:lnTo>
                  <a:pt x="406476" y="1679511"/>
                </a:lnTo>
                <a:lnTo>
                  <a:pt x="424599" y="1724875"/>
                </a:lnTo>
                <a:lnTo>
                  <a:pt x="444106" y="1766989"/>
                </a:lnTo>
                <a:lnTo>
                  <a:pt x="464934" y="1805622"/>
                </a:lnTo>
                <a:lnTo>
                  <a:pt x="486968" y="1840547"/>
                </a:lnTo>
                <a:lnTo>
                  <a:pt x="510108" y="1871548"/>
                </a:lnTo>
                <a:lnTo>
                  <a:pt x="559333" y="1920862"/>
                </a:lnTo>
                <a:lnTo>
                  <a:pt x="611847" y="1951774"/>
                </a:lnTo>
                <a:lnTo>
                  <a:pt x="666864" y="1962467"/>
                </a:lnTo>
                <a:lnTo>
                  <a:pt x="699160" y="1958682"/>
                </a:lnTo>
                <a:lnTo>
                  <a:pt x="762355" y="1929282"/>
                </a:lnTo>
                <a:lnTo>
                  <a:pt x="792784" y="1904288"/>
                </a:lnTo>
                <a:lnTo>
                  <a:pt x="822147" y="1872843"/>
                </a:lnTo>
                <a:lnTo>
                  <a:pt x="850214" y="1835264"/>
                </a:lnTo>
                <a:lnTo>
                  <a:pt x="876769" y="1791843"/>
                </a:lnTo>
                <a:lnTo>
                  <a:pt x="901573" y="1742909"/>
                </a:lnTo>
                <a:lnTo>
                  <a:pt x="924407" y="1688757"/>
                </a:lnTo>
                <a:lnTo>
                  <a:pt x="945057" y="1629702"/>
                </a:lnTo>
                <a:lnTo>
                  <a:pt x="963282" y="1566062"/>
                </a:lnTo>
                <a:lnTo>
                  <a:pt x="929741" y="1543024"/>
                </a:lnTo>
                <a:lnTo>
                  <a:pt x="909205" y="1605102"/>
                </a:lnTo>
                <a:lnTo>
                  <a:pt x="886040" y="1659826"/>
                </a:lnTo>
                <a:lnTo>
                  <a:pt x="860450" y="1706892"/>
                </a:lnTo>
                <a:lnTo>
                  <a:pt x="832650" y="1746034"/>
                </a:lnTo>
                <a:lnTo>
                  <a:pt x="802868" y="1776958"/>
                </a:lnTo>
                <a:lnTo>
                  <a:pt x="771296" y="1799399"/>
                </a:lnTo>
                <a:lnTo>
                  <a:pt x="703681" y="1817687"/>
                </a:lnTo>
                <a:lnTo>
                  <a:pt x="675081" y="1814360"/>
                </a:lnTo>
                <a:lnTo>
                  <a:pt x="620776" y="1788680"/>
                </a:lnTo>
                <a:lnTo>
                  <a:pt x="571144" y="1739633"/>
                </a:lnTo>
                <a:lnTo>
                  <a:pt x="548411" y="1707121"/>
                </a:lnTo>
                <a:lnTo>
                  <a:pt x="527227" y="1669694"/>
                </a:lnTo>
                <a:lnTo>
                  <a:pt x="507733" y="1627644"/>
                </a:lnTo>
                <a:lnTo>
                  <a:pt x="490042" y="1581289"/>
                </a:lnTo>
                <a:lnTo>
                  <a:pt x="474306" y="1530921"/>
                </a:lnTo>
                <a:lnTo>
                  <a:pt x="460629" y="1476857"/>
                </a:lnTo>
                <a:lnTo>
                  <a:pt x="449148" y="1419402"/>
                </a:lnTo>
                <a:lnTo>
                  <a:pt x="440004" y="1358849"/>
                </a:lnTo>
                <a:lnTo>
                  <a:pt x="433311" y="1295527"/>
                </a:lnTo>
                <a:lnTo>
                  <a:pt x="429196" y="1229715"/>
                </a:lnTo>
                <a:lnTo>
                  <a:pt x="427799" y="1161732"/>
                </a:lnTo>
                <a:lnTo>
                  <a:pt x="429196" y="1093749"/>
                </a:lnTo>
                <a:lnTo>
                  <a:pt x="433311" y="1027938"/>
                </a:lnTo>
                <a:lnTo>
                  <a:pt x="440004" y="964603"/>
                </a:lnTo>
                <a:lnTo>
                  <a:pt x="449148" y="904062"/>
                </a:lnTo>
                <a:lnTo>
                  <a:pt x="460629" y="846594"/>
                </a:lnTo>
                <a:lnTo>
                  <a:pt x="474306" y="792530"/>
                </a:lnTo>
                <a:lnTo>
                  <a:pt x="490042" y="742175"/>
                </a:lnTo>
                <a:lnTo>
                  <a:pt x="507733" y="695807"/>
                </a:lnTo>
                <a:lnTo>
                  <a:pt x="527227" y="653757"/>
                </a:lnTo>
                <a:lnTo>
                  <a:pt x="548411" y="616331"/>
                </a:lnTo>
                <a:lnTo>
                  <a:pt x="571144" y="583819"/>
                </a:lnTo>
                <a:lnTo>
                  <a:pt x="620776" y="534771"/>
                </a:lnTo>
                <a:lnTo>
                  <a:pt x="675081" y="509079"/>
                </a:lnTo>
                <a:lnTo>
                  <a:pt x="703681" y="505764"/>
                </a:lnTo>
                <a:lnTo>
                  <a:pt x="737997" y="510540"/>
                </a:lnTo>
                <a:lnTo>
                  <a:pt x="802919" y="547624"/>
                </a:lnTo>
                <a:lnTo>
                  <a:pt x="832980" y="579196"/>
                </a:lnTo>
                <a:lnTo>
                  <a:pt x="861060" y="618959"/>
                </a:lnTo>
                <a:lnTo>
                  <a:pt x="886879" y="666546"/>
                </a:lnTo>
                <a:lnTo>
                  <a:pt x="910170" y="721588"/>
                </a:lnTo>
                <a:lnTo>
                  <a:pt x="930643" y="783729"/>
                </a:lnTo>
                <a:lnTo>
                  <a:pt x="964107" y="760615"/>
                </a:lnTo>
                <a:close/>
              </a:path>
              <a:path w="3142615" h="2324100">
                <a:moveTo>
                  <a:pt x="1122870" y="651154"/>
                </a:moveTo>
                <a:lnTo>
                  <a:pt x="1106246" y="589788"/>
                </a:lnTo>
                <a:lnTo>
                  <a:pt x="1087894" y="530872"/>
                </a:lnTo>
                <a:lnTo>
                  <a:pt x="1067930" y="474497"/>
                </a:lnTo>
                <a:lnTo>
                  <a:pt x="1046403" y="420776"/>
                </a:lnTo>
                <a:lnTo>
                  <a:pt x="1023416" y="369798"/>
                </a:lnTo>
                <a:lnTo>
                  <a:pt x="999032" y="321652"/>
                </a:lnTo>
                <a:lnTo>
                  <a:pt x="973340" y="276466"/>
                </a:lnTo>
                <a:lnTo>
                  <a:pt x="946404" y="234315"/>
                </a:lnTo>
                <a:lnTo>
                  <a:pt x="918337" y="195300"/>
                </a:lnTo>
                <a:lnTo>
                  <a:pt x="889177" y="159537"/>
                </a:lnTo>
                <a:lnTo>
                  <a:pt x="859040" y="127114"/>
                </a:lnTo>
                <a:lnTo>
                  <a:pt x="827989" y="98132"/>
                </a:lnTo>
                <a:lnTo>
                  <a:pt x="796099" y="72694"/>
                </a:lnTo>
                <a:lnTo>
                  <a:pt x="763460" y="50901"/>
                </a:lnTo>
                <a:lnTo>
                  <a:pt x="696239" y="18618"/>
                </a:lnTo>
                <a:lnTo>
                  <a:pt x="626960" y="2095"/>
                </a:lnTo>
                <a:lnTo>
                  <a:pt x="591743" y="0"/>
                </a:lnTo>
                <a:lnTo>
                  <a:pt x="560374" y="1612"/>
                </a:lnTo>
                <a:lnTo>
                  <a:pt x="498906" y="14274"/>
                </a:lnTo>
                <a:lnTo>
                  <a:pt x="439470" y="38989"/>
                </a:lnTo>
                <a:lnTo>
                  <a:pt x="382371" y="75095"/>
                </a:lnTo>
                <a:lnTo>
                  <a:pt x="327952" y="121945"/>
                </a:lnTo>
                <a:lnTo>
                  <a:pt x="276529" y="178904"/>
                </a:lnTo>
                <a:lnTo>
                  <a:pt x="252044" y="210972"/>
                </a:lnTo>
                <a:lnTo>
                  <a:pt x="228434" y="245325"/>
                </a:lnTo>
                <a:lnTo>
                  <a:pt x="205740" y="281876"/>
                </a:lnTo>
                <a:lnTo>
                  <a:pt x="184010" y="320548"/>
                </a:lnTo>
                <a:lnTo>
                  <a:pt x="163271" y="361264"/>
                </a:lnTo>
                <a:lnTo>
                  <a:pt x="143573" y="403936"/>
                </a:lnTo>
                <a:lnTo>
                  <a:pt x="124955" y="448487"/>
                </a:lnTo>
                <a:lnTo>
                  <a:pt x="107454" y="494830"/>
                </a:lnTo>
                <a:lnTo>
                  <a:pt x="91122" y="542899"/>
                </a:lnTo>
                <a:lnTo>
                  <a:pt x="75996" y="592594"/>
                </a:lnTo>
                <a:lnTo>
                  <a:pt x="62115" y="643851"/>
                </a:lnTo>
                <a:lnTo>
                  <a:pt x="49517" y="696582"/>
                </a:lnTo>
                <a:lnTo>
                  <a:pt x="38239" y="750709"/>
                </a:lnTo>
                <a:lnTo>
                  <a:pt x="28346" y="806132"/>
                </a:lnTo>
                <a:lnTo>
                  <a:pt x="19850" y="862799"/>
                </a:lnTo>
                <a:lnTo>
                  <a:pt x="12814" y="920623"/>
                </a:lnTo>
                <a:lnTo>
                  <a:pt x="7264" y="979500"/>
                </a:lnTo>
                <a:lnTo>
                  <a:pt x="3251" y="1039380"/>
                </a:lnTo>
                <a:lnTo>
                  <a:pt x="812" y="1100162"/>
                </a:lnTo>
                <a:lnTo>
                  <a:pt x="0" y="1161757"/>
                </a:lnTo>
                <a:lnTo>
                  <a:pt x="812" y="1223365"/>
                </a:lnTo>
                <a:lnTo>
                  <a:pt x="3251" y="1284147"/>
                </a:lnTo>
                <a:lnTo>
                  <a:pt x="7264" y="1344015"/>
                </a:lnTo>
                <a:lnTo>
                  <a:pt x="12814" y="1402905"/>
                </a:lnTo>
                <a:lnTo>
                  <a:pt x="19850" y="1460715"/>
                </a:lnTo>
                <a:lnTo>
                  <a:pt x="28346" y="1517370"/>
                </a:lnTo>
                <a:lnTo>
                  <a:pt x="38239" y="1572806"/>
                </a:lnTo>
                <a:lnTo>
                  <a:pt x="49517" y="1626933"/>
                </a:lnTo>
                <a:lnTo>
                  <a:pt x="62115" y="1679651"/>
                </a:lnTo>
                <a:lnTo>
                  <a:pt x="75996" y="1730908"/>
                </a:lnTo>
                <a:lnTo>
                  <a:pt x="91122" y="1780603"/>
                </a:lnTo>
                <a:lnTo>
                  <a:pt x="107454" y="1828673"/>
                </a:lnTo>
                <a:lnTo>
                  <a:pt x="124955" y="1875015"/>
                </a:lnTo>
                <a:lnTo>
                  <a:pt x="143573" y="1919566"/>
                </a:lnTo>
                <a:lnTo>
                  <a:pt x="163271" y="1962238"/>
                </a:lnTo>
                <a:lnTo>
                  <a:pt x="184010" y="2002955"/>
                </a:lnTo>
                <a:lnTo>
                  <a:pt x="205740" y="2041626"/>
                </a:lnTo>
                <a:lnTo>
                  <a:pt x="228434" y="2078177"/>
                </a:lnTo>
                <a:lnTo>
                  <a:pt x="252044" y="2112530"/>
                </a:lnTo>
                <a:lnTo>
                  <a:pt x="276529" y="2144598"/>
                </a:lnTo>
                <a:lnTo>
                  <a:pt x="301840" y="2174290"/>
                </a:lnTo>
                <a:lnTo>
                  <a:pt x="354799" y="2226284"/>
                </a:lnTo>
                <a:lnTo>
                  <a:pt x="410603" y="2267851"/>
                </a:lnTo>
                <a:lnTo>
                  <a:pt x="468922" y="2298331"/>
                </a:lnTo>
                <a:lnTo>
                  <a:pt x="529412" y="2317102"/>
                </a:lnTo>
                <a:lnTo>
                  <a:pt x="591743" y="2323503"/>
                </a:lnTo>
                <a:lnTo>
                  <a:pt x="626833" y="2321407"/>
                </a:lnTo>
                <a:lnTo>
                  <a:pt x="695871" y="2304986"/>
                </a:lnTo>
                <a:lnTo>
                  <a:pt x="762889" y="2272881"/>
                </a:lnTo>
                <a:lnTo>
                  <a:pt x="795439" y="2251214"/>
                </a:lnTo>
                <a:lnTo>
                  <a:pt x="827252" y="2225916"/>
                </a:lnTo>
                <a:lnTo>
                  <a:pt x="858240" y="2197087"/>
                </a:lnTo>
                <a:lnTo>
                  <a:pt x="888314" y="2164842"/>
                </a:lnTo>
                <a:lnTo>
                  <a:pt x="917422" y="2129282"/>
                </a:lnTo>
                <a:lnTo>
                  <a:pt x="945451" y="2090496"/>
                </a:lnTo>
                <a:lnTo>
                  <a:pt x="972350" y="2048573"/>
                </a:lnTo>
                <a:lnTo>
                  <a:pt x="998016" y="2003628"/>
                </a:lnTo>
                <a:lnTo>
                  <a:pt x="1022388" y="1955761"/>
                </a:lnTo>
                <a:lnTo>
                  <a:pt x="1045387" y="1905063"/>
                </a:lnTo>
                <a:lnTo>
                  <a:pt x="1066914" y="1851634"/>
                </a:lnTo>
                <a:lnTo>
                  <a:pt x="1086904" y="1795564"/>
                </a:lnTo>
                <a:lnTo>
                  <a:pt x="1105268" y="1736979"/>
                </a:lnTo>
                <a:lnTo>
                  <a:pt x="1121943" y="1675955"/>
                </a:lnTo>
                <a:lnTo>
                  <a:pt x="1086523" y="1651317"/>
                </a:lnTo>
                <a:lnTo>
                  <a:pt x="1068451" y="1710817"/>
                </a:lnTo>
                <a:lnTo>
                  <a:pt x="1048537" y="1767281"/>
                </a:lnTo>
                <a:lnTo>
                  <a:pt x="1026871" y="1820595"/>
                </a:lnTo>
                <a:lnTo>
                  <a:pt x="1003541" y="1870659"/>
                </a:lnTo>
                <a:lnTo>
                  <a:pt x="978649" y="1917344"/>
                </a:lnTo>
                <a:lnTo>
                  <a:pt x="952284" y="1960549"/>
                </a:lnTo>
                <a:lnTo>
                  <a:pt x="924521" y="2000161"/>
                </a:lnTo>
                <a:lnTo>
                  <a:pt x="895477" y="2036076"/>
                </a:lnTo>
                <a:lnTo>
                  <a:pt x="865238" y="2068182"/>
                </a:lnTo>
                <a:lnTo>
                  <a:pt x="833894" y="2096363"/>
                </a:lnTo>
                <a:lnTo>
                  <a:pt x="801535" y="2120506"/>
                </a:lnTo>
                <a:lnTo>
                  <a:pt x="768248" y="2140508"/>
                </a:lnTo>
                <a:lnTo>
                  <a:pt x="699300" y="2167648"/>
                </a:lnTo>
                <a:lnTo>
                  <a:pt x="627761" y="2176894"/>
                </a:lnTo>
                <a:lnTo>
                  <a:pt x="595960" y="2175040"/>
                </a:lnTo>
                <a:lnTo>
                  <a:pt x="533920" y="2160511"/>
                </a:lnTo>
                <a:lnTo>
                  <a:pt x="474294" y="2132279"/>
                </a:lnTo>
                <a:lnTo>
                  <a:pt x="417550" y="2091182"/>
                </a:lnTo>
                <a:lnTo>
                  <a:pt x="364121" y="2038096"/>
                </a:lnTo>
                <a:lnTo>
                  <a:pt x="338785" y="2007323"/>
                </a:lnTo>
                <a:lnTo>
                  <a:pt x="314439" y="1973872"/>
                </a:lnTo>
                <a:lnTo>
                  <a:pt x="291134" y="1937854"/>
                </a:lnTo>
                <a:lnTo>
                  <a:pt x="268947" y="1899361"/>
                </a:lnTo>
                <a:lnTo>
                  <a:pt x="247916" y="1858518"/>
                </a:lnTo>
                <a:lnTo>
                  <a:pt x="228092" y="1815426"/>
                </a:lnTo>
                <a:lnTo>
                  <a:pt x="209537" y="1770189"/>
                </a:lnTo>
                <a:lnTo>
                  <a:pt x="192316" y="1722920"/>
                </a:lnTo>
                <a:lnTo>
                  <a:pt x="176466" y="1673720"/>
                </a:lnTo>
                <a:lnTo>
                  <a:pt x="162052" y="1622691"/>
                </a:lnTo>
                <a:lnTo>
                  <a:pt x="149123" y="1569961"/>
                </a:lnTo>
                <a:lnTo>
                  <a:pt x="137744" y="1515618"/>
                </a:lnTo>
                <a:lnTo>
                  <a:pt x="127965" y="1459763"/>
                </a:lnTo>
                <a:lnTo>
                  <a:pt x="119837" y="1402524"/>
                </a:lnTo>
                <a:lnTo>
                  <a:pt x="113423" y="1344002"/>
                </a:lnTo>
                <a:lnTo>
                  <a:pt x="108775" y="1284287"/>
                </a:lnTo>
                <a:lnTo>
                  <a:pt x="105943" y="1223505"/>
                </a:lnTo>
                <a:lnTo>
                  <a:pt x="104990" y="1161757"/>
                </a:lnTo>
                <a:lnTo>
                  <a:pt x="105943" y="1100023"/>
                </a:lnTo>
                <a:lnTo>
                  <a:pt x="108775" y="1039241"/>
                </a:lnTo>
                <a:lnTo>
                  <a:pt x="113423" y="979525"/>
                </a:lnTo>
                <a:lnTo>
                  <a:pt x="119837" y="921004"/>
                </a:lnTo>
                <a:lnTo>
                  <a:pt x="127965" y="863752"/>
                </a:lnTo>
                <a:lnTo>
                  <a:pt x="137744" y="807910"/>
                </a:lnTo>
                <a:lnTo>
                  <a:pt x="149123" y="753554"/>
                </a:lnTo>
                <a:lnTo>
                  <a:pt x="162052" y="700824"/>
                </a:lnTo>
                <a:lnTo>
                  <a:pt x="176466" y="649795"/>
                </a:lnTo>
                <a:lnTo>
                  <a:pt x="192303" y="600595"/>
                </a:lnTo>
                <a:lnTo>
                  <a:pt x="209537" y="553313"/>
                </a:lnTo>
                <a:lnTo>
                  <a:pt x="228079" y="508076"/>
                </a:lnTo>
                <a:lnTo>
                  <a:pt x="247904" y="464985"/>
                </a:lnTo>
                <a:lnTo>
                  <a:pt x="268935" y="424129"/>
                </a:lnTo>
                <a:lnTo>
                  <a:pt x="291134" y="385648"/>
                </a:lnTo>
                <a:lnTo>
                  <a:pt x="314426" y="349618"/>
                </a:lnTo>
                <a:lnTo>
                  <a:pt x="338772" y="316166"/>
                </a:lnTo>
                <a:lnTo>
                  <a:pt x="364109" y="285394"/>
                </a:lnTo>
                <a:lnTo>
                  <a:pt x="390385" y="257403"/>
                </a:lnTo>
                <a:lnTo>
                  <a:pt x="445528" y="210197"/>
                </a:lnTo>
                <a:lnTo>
                  <a:pt x="503770" y="175425"/>
                </a:lnTo>
                <a:lnTo>
                  <a:pt x="564654" y="153936"/>
                </a:lnTo>
                <a:lnTo>
                  <a:pt x="627761" y="146583"/>
                </a:lnTo>
                <a:lnTo>
                  <a:pt x="663956" y="148920"/>
                </a:lnTo>
                <a:lnTo>
                  <a:pt x="734555" y="167335"/>
                </a:lnTo>
                <a:lnTo>
                  <a:pt x="802157" y="203327"/>
                </a:lnTo>
                <a:lnTo>
                  <a:pt x="834605" y="227622"/>
                </a:lnTo>
                <a:lnTo>
                  <a:pt x="866038" y="255968"/>
                </a:lnTo>
                <a:lnTo>
                  <a:pt x="896340" y="288277"/>
                </a:lnTo>
                <a:lnTo>
                  <a:pt x="925436" y="324408"/>
                </a:lnTo>
                <a:lnTo>
                  <a:pt x="953223" y="364261"/>
                </a:lnTo>
                <a:lnTo>
                  <a:pt x="979627" y="407733"/>
                </a:lnTo>
                <a:lnTo>
                  <a:pt x="1004531" y="454698"/>
                </a:lnTo>
                <a:lnTo>
                  <a:pt x="1027861" y="505066"/>
                </a:lnTo>
                <a:lnTo>
                  <a:pt x="1049515" y="558698"/>
                </a:lnTo>
                <a:lnTo>
                  <a:pt x="1069403" y="615492"/>
                </a:lnTo>
                <a:lnTo>
                  <a:pt x="1087424" y="675347"/>
                </a:lnTo>
                <a:lnTo>
                  <a:pt x="1122870" y="651154"/>
                </a:lnTo>
                <a:close/>
              </a:path>
              <a:path w="3142615" h="2324100">
                <a:moveTo>
                  <a:pt x="2523375" y="1434782"/>
                </a:moveTo>
                <a:lnTo>
                  <a:pt x="2521356" y="1424749"/>
                </a:lnTo>
                <a:lnTo>
                  <a:pt x="2515832" y="1416558"/>
                </a:lnTo>
                <a:lnTo>
                  <a:pt x="2507627" y="1411033"/>
                </a:lnTo>
                <a:lnTo>
                  <a:pt x="2497607" y="1409014"/>
                </a:lnTo>
                <a:lnTo>
                  <a:pt x="1524927" y="1409014"/>
                </a:lnTo>
                <a:lnTo>
                  <a:pt x="1514894" y="1411033"/>
                </a:lnTo>
                <a:lnTo>
                  <a:pt x="1506702" y="1416558"/>
                </a:lnTo>
                <a:lnTo>
                  <a:pt x="1501178" y="1424749"/>
                </a:lnTo>
                <a:lnTo>
                  <a:pt x="1499158" y="1434782"/>
                </a:lnTo>
                <a:lnTo>
                  <a:pt x="1501178" y="1444815"/>
                </a:lnTo>
                <a:lnTo>
                  <a:pt x="1506702" y="1453007"/>
                </a:lnTo>
                <a:lnTo>
                  <a:pt x="1514894" y="1458518"/>
                </a:lnTo>
                <a:lnTo>
                  <a:pt x="1524927" y="1460550"/>
                </a:lnTo>
                <a:lnTo>
                  <a:pt x="2497607" y="1460550"/>
                </a:lnTo>
                <a:lnTo>
                  <a:pt x="2507627" y="1458518"/>
                </a:lnTo>
                <a:lnTo>
                  <a:pt x="2515832" y="1453007"/>
                </a:lnTo>
                <a:lnTo>
                  <a:pt x="2521356" y="1444815"/>
                </a:lnTo>
                <a:lnTo>
                  <a:pt x="2523375" y="1434782"/>
                </a:lnTo>
                <a:close/>
              </a:path>
              <a:path w="3142615" h="2324100">
                <a:moveTo>
                  <a:pt x="2523375" y="892378"/>
                </a:moveTo>
                <a:lnTo>
                  <a:pt x="2521356" y="882345"/>
                </a:lnTo>
                <a:lnTo>
                  <a:pt x="2515832" y="874153"/>
                </a:lnTo>
                <a:lnTo>
                  <a:pt x="2507627" y="868629"/>
                </a:lnTo>
                <a:lnTo>
                  <a:pt x="2497607" y="866609"/>
                </a:lnTo>
                <a:lnTo>
                  <a:pt x="1524927" y="866609"/>
                </a:lnTo>
                <a:lnTo>
                  <a:pt x="1514894" y="868629"/>
                </a:lnTo>
                <a:lnTo>
                  <a:pt x="1506702" y="874153"/>
                </a:lnTo>
                <a:lnTo>
                  <a:pt x="1501178" y="882345"/>
                </a:lnTo>
                <a:lnTo>
                  <a:pt x="1499158" y="892378"/>
                </a:lnTo>
                <a:lnTo>
                  <a:pt x="1501178" y="902411"/>
                </a:lnTo>
                <a:lnTo>
                  <a:pt x="1506702" y="910602"/>
                </a:lnTo>
                <a:lnTo>
                  <a:pt x="1514894" y="916127"/>
                </a:lnTo>
                <a:lnTo>
                  <a:pt x="1524927" y="918146"/>
                </a:lnTo>
                <a:lnTo>
                  <a:pt x="2497607" y="918146"/>
                </a:lnTo>
                <a:lnTo>
                  <a:pt x="2507627" y="916127"/>
                </a:lnTo>
                <a:lnTo>
                  <a:pt x="2515832" y="910602"/>
                </a:lnTo>
                <a:lnTo>
                  <a:pt x="2521356" y="902411"/>
                </a:lnTo>
                <a:lnTo>
                  <a:pt x="2523375" y="892378"/>
                </a:lnTo>
                <a:close/>
              </a:path>
              <a:path w="3142615" h="2324100">
                <a:moveTo>
                  <a:pt x="2763736" y="1356271"/>
                </a:moveTo>
                <a:lnTo>
                  <a:pt x="2699283" y="1248181"/>
                </a:lnTo>
                <a:lnTo>
                  <a:pt x="2638793" y="1248181"/>
                </a:lnTo>
                <a:lnTo>
                  <a:pt x="2703207" y="1356271"/>
                </a:lnTo>
                <a:lnTo>
                  <a:pt x="2763736" y="1356271"/>
                </a:lnTo>
                <a:close/>
              </a:path>
              <a:path w="3142615" h="2324100">
                <a:moveTo>
                  <a:pt x="2884246" y="1356271"/>
                </a:moveTo>
                <a:lnTo>
                  <a:pt x="2819819" y="1248181"/>
                </a:lnTo>
                <a:lnTo>
                  <a:pt x="2759303" y="1248181"/>
                </a:lnTo>
                <a:lnTo>
                  <a:pt x="2823743" y="1356271"/>
                </a:lnTo>
                <a:lnTo>
                  <a:pt x="2884246" y="1356271"/>
                </a:lnTo>
                <a:close/>
              </a:path>
              <a:path w="3142615" h="2324100">
                <a:moveTo>
                  <a:pt x="2884246" y="970889"/>
                </a:moveTo>
                <a:lnTo>
                  <a:pt x="2823743" y="970889"/>
                </a:lnTo>
                <a:lnTo>
                  <a:pt x="2759303" y="1078953"/>
                </a:lnTo>
                <a:lnTo>
                  <a:pt x="2819819" y="1078953"/>
                </a:lnTo>
                <a:lnTo>
                  <a:pt x="2884246" y="970889"/>
                </a:lnTo>
                <a:close/>
              </a:path>
              <a:path w="3142615" h="2324100">
                <a:moveTo>
                  <a:pt x="3004782" y="1356271"/>
                </a:moveTo>
                <a:lnTo>
                  <a:pt x="2940342" y="1248181"/>
                </a:lnTo>
                <a:lnTo>
                  <a:pt x="2879839" y="1248181"/>
                </a:lnTo>
                <a:lnTo>
                  <a:pt x="2944253" y="1356271"/>
                </a:lnTo>
                <a:lnTo>
                  <a:pt x="3004782" y="1356271"/>
                </a:lnTo>
                <a:close/>
              </a:path>
              <a:path w="3142615" h="2324100">
                <a:moveTo>
                  <a:pt x="3049740" y="1130477"/>
                </a:moveTo>
                <a:lnTo>
                  <a:pt x="1102283" y="1130477"/>
                </a:lnTo>
                <a:lnTo>
                  <a:pt x="1077950" y="1127315"/>
                </a:lnTo>
                <a:lnTo>
                  <a:pt x="1036993" y="1103528"/>
                </a:lnTo>
                <a:lnTo>
                  <a:pt x="1012875" y="1061275"/>
                </a:lnTo>
                <a:lnTo>
                  <a:pt x="1009904" y="1037577"/>
                </a:lnTo>
                <a:lnTo>
                  <a:pt x="1013231" y="1013917"/>
                </a:lnTo>
                <a:lnTo>
                  <a:pt x="1022883" y="991374"/>
                </a:lnTo>
                <a:lnTo>
                  <a:pt x="1091679" y="874966"/>
                </a:lnTo>
                <a:lnTo>
                  <a:pt x="746213" y="1101674"/>
                </a:lnTo>
                <a:lnTo>
                  <a:pt x="741540" y="1108379"/>
                </a:lnTo>
                <a:lnTo>
                  <a:pt x="737908" y="1138745"/>
                </a:lnTo>
                <a:lnTo>
                  <a:pt x="737082" y="1162532"/>
                </a:lnTo>
                <a:lnTo>
                  <a:pt x="738022" y="1186738"/>
                </a:lnTo>
                <a:lnTo>
                  <a:pt x="741807" y="1218730"/>
                </a:lnTo>
                <a:lnTo>
                  <a:pt x="746493" y="1225664"/>
                </a:lnTo>
                <a:lnTo>
                  <a:pt x="1091679" y="1452143"/>
                </a:lnTo>
                <a:lnTo>
                  <a:pt x="1022883" y="1335735"/>
                </a:lnTo>
                <a:lnTo>
                  <a:pt x="1013231" y="1313192"/>
                </a:lnTo>
                <a:lnTo>
                  <a:pt x="1009904" y="1289532"/>
                </a:lnTo>
                <a:lnTo>
                  <a:pt x="1012875" y="1265821"/>
                </a:lnTo>
                <a:lnTo>
                  <a:pt x="1022184" y="1243126"/>
                </a:lnTo>
                <a:lnTo>
                  <a:pt x="1037005" y="1223581"/>
                </a:lnTo>
                <a:lnTo>
                  <a:pt x="1055903" y="1208963"/>
                </a:lnTo>
                <a:lnTo>
                  <a:pt x="1077963" y="1199794"/>
                </a:lnTo>
                <a:lnTo>
                  <a:pt x="1102283" y="1196619"/>
                </a:lnTo>
                <a:lnTo>
                  <a:pt x="3049740" y="1196619"/>
                </a:lnTo>
                <a:lnTo>
                  <a:pt x="3049740" y="1130477"/>
                </a:lnTo>
                <a:close/>
              </a:path>
              <a:path w="3142615" h="2324100">
                <a:moveTo>
                  <a:pt x="3125292" y="1356271"/>
                </a:moveTo>
                <a:lnTo>
                  <a:pt x="3060877" y="1248181"/>
                </a:lnTo>
                <a:lnTo>
                  <a:pt x="3000349" y="1248181"/>
                </a:lnTo>
                <a:lnTo>
                  <a:pt x="3064789" y="1356271"/>
                </a:lnTo>
                <a:lnTo>
                  <a:pt x="3125292" y="1356271"/>
                </a:lnTo>
                <a:close/>
              </a:path>
              <a:path w="3142615" h="2324100">
                <a:moveTo>
                  <a:pt x="3125292" y="970889"/>
                </a:moveTo>
                <a:lnTo>
                  <a:pt x="3064789" y="970889"/>
                </a:lnTo>
                <a:lnTo>
                  <a:pt x="3000349" y="1078953"/>
                </a:lnTo>
                <a:lnTo>
                  <a:pt x="3060877" y="1078953"/>
                </a:lnTo>
                <a:lnTo>
                  <a:pt x="3125292" y="970889"/>
                </a:lnTo>
                <a:close/>
              </a:path>
              <a:path w="3142615" h="2324100">
                <a:moveTo>
                  <a:pt x="3142488" y="1654124"/>
                </a:moveTo>
                <a:lnTo>
                  <a:pt x="3140468" y="1644091"/>
                </a:lnTo>
                <a:lnTo>
                  <a:pt x="3134944" y="1635899"/>
                </a:lnTo>
                <a:lnTo>
                  <a:pt x="3126765" y="1630387"/>
                </a:lnTo>
                <a:lnTo>
                  <a:pt x="3116732" y="1628355"/>
                </a:lnTo>
                <a:lnTo>
                  <a:pt x="1314716" y="1628355"/>
                </a:lnTo>
                <a:lnTo>
                  <a:pt x="1304683" y="1630387"/>
                </a:lnTo>
                <a:lnTo>
                  <a:pt x="1296492" y="1635899"/>
                </a:lnTo>
                <a:lnTo>
                  <a:pt x="1290967" y="1644091"/>
                </a:lnTo>
                <a:lnTo>
                  <a:pt x="1288935" y="1654124"/>
                </a:lnTo>
                <a:lnTo>
                  <a:pt x="1290967" y="1664169"/>
                </a:lnTo>
                <a:lnTo>
                  <a:pt x="1296492" y="1672348"/>
                </a:lnTo>
                <a:lnTo>
                  <a:pt x="1304683" y="1677873"/>
                </a:lnTo>
                <a:lnTo>
                  <a:pt x="1314716" y="1679892"/>
                </a:lnTo>
                <a:lnTo>
                  <a:pt x="3116707" y="1679892"/>
                </a:lnTo>
                <a:lnTo>
                  <a:pt x="3126740" y="1677873"/>
                </a:lnTo>
                <a:lnTo>
                  <a:pt x="3134931" y="1672348"/>
                </a:lnTo>
                <a:lnTo>
                  <a:pt x="3140456" y="1664169"/>
                </a:lnTo>
                <a:lnTo>
                  <a:pt x="3142488" y="1654124"/>
                </a:lnTo>
                <a:close/>
              </a:path>
              <a:path w="3142615" h="2324100">
                <a:moveTo>
                  <a:pt x="3142488" y="673011"/>
                </a:moveTo>
                <a:lnTo>
                  <a:pt x="3140456" y="662965"/>
                </a:lnTo>
                <a:lnTo>
                  <a:pt x="3134931" y="654786"/>
                </a:lnTo>
                <a:lnTo>
                  <a:pt x="3126740" y="649262"/>
                </a:lnTo>
                <a:lnTo>
                  <a:pt x="3116707" y="647242"/>
                </a:lnTo>
                <a:lnTo>
                  <a:pt x="1314716" y="647242"/>
                </a:lnTo>
                <a:lnTo>
                  <a:pt x="1304683" y="649262"/>
                </a:lnTo>
                <a:lnTo>
                  <a:pt x="1296492" y="654786"/>
                </a:lnTo>
                <a:lnTo>
                  <a:pt x="1290967" y="662965"/>
                </a:lnTo>
                <a:lnTo>
                  <a:pt x="1288935" y="673011"/>
                </a:lnTo>
                <a:lnTo>
                  <a:pt x="1290967" y="683044"/>
                </a:lnTo>
                <a:lnTo>
                  <a:pt x="1296492" y="691235"/>
                </a:lnTo>
                <a:lnTo>
                  <a:pt x="1304683" y="696747"/>
                </a:lnTo>
                <a:lnTo>
                  <a:pt x="1314716" y="698766"/>
                </a:lnTo>
                <a:lnTo>
                  <a:pt x="3116707" y="698766"/>
                </a:lnTo>
                <a:lnTo>
                  <a:pt x="3126740" y="696747"/>
                </a:lnTo>
                <a:lnTo>
                  <a:pt x="3134931" y="691235"/>
                </a:lnTo>
                <a:lnTo>
                  <a:pt x="3140456" y="683044"/>
                </a:lnTo>
                <a:lnTo>
                  <a:pt x="3142488" y="673011"/>
                </a:lnTo>
                <a:close/>
              </a:path>
            </a:pathLst>
          </a:custGeom>
          <a:solidFill>
            <a:srgbClr val="000000"/>
          </a:solidFill>
        </p:spPr>
        <p:txBody>
          <a:bodyPr wrap="square" lIns="0" tIns="0" rIns="0" bIns="0" rtlCol="0"/>
          <a:lstStyle/>
          <a:p>
            <a:endParaRPr/>
          </a:p>
        </p:txBody>
      </p:sp>
      <p:sp>
        <p:nvSpPr>
          <p:cNvPr id="6" name="object 6"/>
          <p:cNvSpPr/>
          <p:nvPr/>
        </p:nvSpPr>
        <p:spPr>
          <a:xfrm>
            <a:off x="13840955" y="0"/>
            <a:ext cx="4114800" cy="2799080"/>
          </a:xfrm>
          <a:custGeom>
            <a:avLst/>
            <a:gdLst/>
            <a:ahLst/>
            <a:cxnLst/>
            <a:rect l="l" t="t" r="r" b="b"/>
            <a:pathLst>
              <a:path w="4114800" h="2799080">
                <a:moveTo>
                  <a:pt x="4114799" y="2799024"/>
                </a:moveTo>
                <a:lnTo>
                  <a:pt x="0" y="2799024"/>
                </a:lnTo>
                <a:lnTo>
                  <a:pt x="2799023" y="0"/>
                </a:lnTo>
                <a:lnTo>
                  <a:pt x="2822220" y="0"/>
                </a:lnTo>
                <a:lnTo>
                  <a:pt x="385185" y="2437029"/>
                </a:lnTo>
                <a:lnTo>
                  <a:pt x="409167" y="2437029"/>
                </a:lnTo>
                <a:lnTo>
                  <a:pt x="374001" y="2469997"/>
                </a:lnTo>
                <a:lnTo>
                  <a:pt x="398909" y="2469997"/>
                </a:lnTo>
                <a:lnTo>
                  <a:pt x="363311" y="2501146"/>
                </a:lnTo>
                <a:lnTo>
                  <a:pt x="389331" y="2501146"/>
                </a:lnTo>
                <a:lnTo>
                  <a:pt x="352908" y="2530739"/>
                </a:lnTo>
                <a:lnTo>
                  <a:pt x="380244" y="2530739"/>
                </a:lnTo>
                <a:lnTo>
                  <a:pt x="343025" y="2558654"/>
                </a:lnTo>
                <a:lnTo>
                  <a:pt x="371968" y="2558654"/>
                </a:lnTo>
                <a:lnTo>
                  <a:pt x="333783" y="2584907"/>
                </a:lnTo>
                <a:lnTo>
                  <a:pt x="364745" y="2584907"/>
                </a:lnTo>
                <a:lnTo>
                  <a:pt x="325150" y="2609653"/>
                </a:lnTo>
                <a:lnTo>
                  <a:pt x="358613" y="2609653"/>
                </a:lnTo>
                <a:lnTo>
                  <a:pt x="317151" y="2632976"/>
                </a:lnTo>
                <a:lnTo>
                  <a:pt x="353830" y="2632976"/>
                </a:lnTo>
                <a:lnTo>
                  <a:pt x="309720" y="2655031"/>
                </a:lnTo>
                <a:lnTo>
                  <a:pt x="350625" y="2655031"/>
                </a:lnTo>
                <a:lnTo>
                  <a:pt x="303185" y="2675786"/>
                </a:lnTo>
                <a:lnTo>
                  <a:pt x="349924" y="2675786"/>
                </a:lnTo>
                <a:lnTo>
                  <a:pt x="297408" y="2695480"/>
                </a:lnTo>
                <a:lnTo>
                  <a:pt x="352377" y="2695480"/>
                </a:lnTo>
                <a:lnTo>
                  <a:pt x="292413" y="2714218"/>
                </a:lnTo>
                <a:lnTo>
                  <a:pt x="360018" y="2714218"/>
                </a:lnTo>
                <a:lnTo>
                  <a:pt x="288454" y="2732109"/>
                </a:lnTo>
                <a:lnTo>
                  <a:pt x="377401" y="2732109"/>
                </a:lnTo>
                <a:lnTo>
                  <a:pt x="285492" y="2749342"/>
                </a:lnTo>
                <a:lnTo>
                  <a:pt x="417757" y="2749342"/>
                </a:lnTo>
                <a:lnTo>
                  <a:pt x="283517" y="2766123"/>
                </a:lnTo>
                <a:lnTo>
                  <a:pt x="546503" y="2766123"/>
                </a:lnTo>
                <a:lnTo>
                  <a:pt x="282504" y="2782623"/>
                </a:lnTo>
                <a:lnTo>
                  <a:pt x="4114799" y="2782623"/>
                </a:lnTo>
                <a:lnTo>
                  <a:pt x="4114799" y="2799024"/>
                </a:lnTo>
                <a:close/>
              </a:path>
              <a:path w="4114800" h="2799080">
                <a:moveTo>
                  <a:pt x="409167" y="2437029"/>
                </a:moveTo>
                <a:lnTo>
                  <a:pt x="385185" y="2437029"/>
                </a:lnTo>
                <a:lnTo>
                  <a:pt x="2984685" y="0"/>
                </a:lnTo>
                <a:lnTo>
                  <a:pt x="3008667" y="0"/>
                </a:lnTo>
                <a:lnTo>
                  <a:pt x="409167" y="2437029"/>
                </a:lnTo>
                <a:close/>
              </a:path>
              <a:path w="4114800" h="2799080">
                <a:moveTo>
                  <a:pt x="398909" y="2469997"/>
                </a:moveTo>
                <a:lnTo>
                  <a:pt x="374001" y="2469997"/>
                </a:lnTo>
                <a:lnTo>
                  <a:pt x="3196860" y="0"/>
                </a:lnTo>
                <a:lnTo>
                  <a:pt x="3221759" y="0"/>
                </a:lnTo>
                <a:lnTo>
                  <a:pt x="398909" y="2469997"/>
                </a:lnTo>
                <a:close/>
              </a:path>
              <a:path w="4114800" h="2799080">
                <a:moveTo>
                  <a:pt x="389331" y="2501146"/>
                </a:moveTo>
                <a:lnTo>
                  <a:pt x="363311" y="2501146"/>
                </a:lnTo>
                <a:lnTo>
                  <a:pt x="3441649" y="0"/>
                </a:lnTo>
                <a:lnTo>
                  <a:pt x="3467670" y="0"/>
                </a:lnTo>
                <a:lnTo>
                  <a:pt x="389331" y="2501146"/>
                </a:lnTo>
                <a:close/>
              </a:path>
              <a:path w="4114800" h="2799080">
                <a:moveTo>
                  <a:pt x="380244" y="2530739"/>
                </a:moveTo>
                <a:lnTo>
                  <a:pt x="352908" y="2530739"/>
                </a:lnTo>
                <a:lnTo>
                  <a:pt x="3727236" y="0"/>
                </a:lnTo>
                <a:lnTo>
                  <a:pt x="3754559" y="0"/>
                </a:lnTo>
                <a:lnTo>
                  <a:pt x="380244" y="2530739"/>
                </a:lnTo>
                <a:close/>
              </a:path>
              <a:path w="4114800" h="2799080">
                <a:moveTo>
                  <a:pt x="371968" y="2558654"/>
                </a:moveTo>
                <a:lnTo>
                  <a:pt x="343025" y="2558654"/>
                </a:lnTo>
                <a:lnTo>
                  <a:pt x="4064700" y="0"/>
                </a:lnTo>
                <a:lnTo>
                  <a:pt x="4093656" y="0"/>
                </a:lnTo>
                <a:lnTo>
                  <a:pt x="371968" y="2558654"/>
                </a:lnTo>
                <a:close/>
              </a:path>
              <a:path w="4114800" h="2799080">
                <a:moveTo>
                  <a:pt x="364745" y="2584907"/>
                </a:moveTo>
                <a:lnTo>
                  <a:pt x="333783" y="2584907"/>
                </a:lnTo>
                <a:lnTo>
                  <a:pt x="4114799" y="221777"/>
                </a:lnTo>
                <a:lnTo>
                  <a:pt x="4114799" y="241125"/>
                </a:lnTo>
                <a:lnTo>
                  <a:pt x="364745" y="2584907"/>
                </a:lnTo>
                <a:close/>
              </a:path>
              <a:path w="4114800" h="2799080">
                <a:moveTo>
                  <a:pt x="358613" y="2609653"/>
                </a:moveTo>
                <a:lnTo>
                  <a:pt x="325150" y="2609653"/>
                </a:lnTo>
                <a:lnTo>
                  <a:pt x="4114799" y="477973"/>
                </a:lnTo>
                <a:lnTo>
                  <a:pt x="4114799" y="496794"/>
                </a:lnTo>
                <a:lnTo>
                  <a:pt x="358613" y="2609653"/>
                </a:lnTo>
                <a:close/>
              </a:path>
              <a:path w="4114800" h="2799080">
                <a:moveTo>
                  <a:pt x="353830" y="2632976"/>
                </a:moveTo>
                <a:lnTo>
                  <a:pt x="317151" y="2632976"/>
                </a:lnTo>
                <a:lnTo>
                  <a:pt x="4114799" y="734152"/>
                </a:lnTo>
                <a:lnTo>
                  <a:pt x="4114799" y="752496"/>
                </a:lnTo>
                <a:lnTo>
                  <a:pt x="353830" y="2632976"/>
                </a:lnTo>
                <a:close/>
              </a:path>
              <a:path w="4114800" h="2799080">
                <a:moveTo>
                  <a:pt x="350625" y="2655031"/>
                </a:moveTo>
                <a:lnTo>
                  <a:pt x="309720" y="2655031"/>
                </a:lnTo>
                <a:lnTo>
                  <a:pt x="4114799" y="990306"/>
                </a:lnTo>
                <a:lnTo>
                  <a:pt x="4114799" y="1008206"/>
                </a:lnTo>
                <a:lnTo>
                  <a:pt x="350625" y="2655031"/>
                </a:lnTo>
                <a:close/>
              </a:path>
              <a:path w="4114800" h="2799080">
                <a:moveTo>
                  <a:pt x="349924" y="2675786"/>
                </a:moveTo>
                <a:lnTo>
                  <a:pt x="303185" y="2675786"/>
                </a:lnTo>
                <a:lnTo>
                  <a:pt x="4114799" y="1246436"/>
                </a:lnTo>
                <a:lnTo>
                  <a:pt x="4114799" y="1263957"/>
                </a:lnTo>
                <a:lnTo>
                  <a:pt x="349924" y="2675786"/>
                </a:lnTo>
                <a:close/>
              </a:path>
              <a:path w="4114800" h="2799080">
                <a:moveTo>
                  <a:pt x="352377" y="2695480"/>
                </a:moveTo>
                <a:lnTo>
                  <a:pt x="297408" y="2695480"/>
                </a:lnTo>
                <a:lnTo>
                  <a:pt x="4114799" y="1502550"/>
                </a:lnTo>
                <a:lnTo>
                  <a:pt x="4114799" y="1519725"/>
                </a:lnTo>
                <a:lnTo>
                  <a:pt x="352377" y="2695480"/>
                </a:lnTo>
                <a:close/>
              </a:path>
              <a:path w="4114800" h="2799080">
                <a:moveTo>
                  <a:pt x="360018" y="2714218"/>
                </a:moveTo>
                <a:lnTo>
                  <a:pt x="292413" y="2714218"/>
                </a:lnTo>
                <a:lnTo>
                  <a:pt x="4114799" y="1758622"/>
                </a:lnTo>
                <a:lnTo>
                  <a:pt x="4114799" y="1775525"/>
                </a:lnTo>
                <a:lnTo>
                  <a:pt x="360018" y="2714218"/>
                </a:lnTo>
                <a:close/>
              </a:path>
              <a:path w="4114800" h="2799080">
                <a:moveTo>
                  <a:pt x="377401" y="2732109"/>
                </a:moveTo>
                <a:lnTo>
                  <a:pt x="288454" y="2732109"/>
                </a:lnTo>
                <a:lnTo>
                  <a:pt x="4114799" y="2014669"/>
                </a:lnTo>
                <a:lnTo>
                  <a:pt x="4114799" y="2031351"/>
                </a:lnTo>
                <a:lnTo>
                  <a:pt x="377401" y="2732109"/>
                </a:lnTo>
                <a:close/>
              </a:path>
              <a:path w="4114800" h="2799080">
                <a:moveTo>
                  <a:pt x="417757" y="2749342"/>
                </a:moveTo>
                <a:lnTo>
                  <a:pt x="285492" y="2749342"/>
                </a:lnTo>
                <a:lnTo>
                  <a:pt x="4114799" y="2270684"/>
                </a:lnTo>
                <a:lnTo>
                  <a:pt x="4114799" y="2287209"/>
                </a:lnTo>
                <a:lnTo>
                  <a:pt x="417757" y="2749342"/>
                </a:lnTo>
                <a:close/>
              </a:path>
              <a:path w="4114800" h="2799080">
                <a:moveTo>
                  <a:pt x="546503" y="2766123"/>
                </a:moveTo>
                <a:lnTo>
                  <a:pt x="283517" y="2766123"/>
                </a:lnTo>
                <a:lnTo>
                  <a:pt x="4114799" y="2526666"/>
                </a:lnTo>
                <a:lnTo>
                  <a:pt x="4114799" y="2543100"/>
                </a:lnTo>
                <a:lnTo>
                  <a:pt x="546503" y="2766123"/>
                </a:lnTo>
                <a:close/>
              </a:path>
            </a:pathLst>
          </a:custGeom>
          <a:solidFill>
            <a:srgbClr val="C6A28C"/>
          </a:solid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D</a:t>
            </a:r>
            <a:r>
              <a:rPr spc="-565" dirty="0"/>
              <a:t>E</a:t>
            </a:r>
            <a:r>
              <a:rPr spc="-380" dirty="0"/>
              <a:t>PL</a:t>
            </a:r>
            <a:r>
              <a:rPr spc="80" dirty="0"/>
              <a:t>O</a:t>
            </a:r>
            <a:r>
              <a:rPr spc="-265" dirty="0"/>
              <a:t>Y</a:t>
            </a:r>
            <a:r>
              <a:rPr spc="-565" dirty="0"/>
              <a:t>E</a:t>
            </a:r>
            <a:r>
              <a:rPr spc="-75" dirty="0"/>
              <a:t>D</a:t>
            </a:r>
            <a:r>
              <a:rPr spc="-254" dirty="0"/>
              <a:t> </a:t>
            </a:r>
            <a:r>
              <a:rPr spc="90" dirty="0"/>
              <a:t>C</a:t>
            </a:r>
            <a:r>
              <a:rPr spc="-380" dirty="0"/>
              <a:t>L</a:t>
            </a:r>
            <a:r>
              <a:rPr spc="-90" dirty="0"/>
              <a:t>I</a:t>
            </a:r>
            <a:r>
              <a:rPr spc="-380" dirty="0"/>
              <a:t>P</a:t>
            </a:r>
          </a:p>
        </p:txBody>
      </p:sp>
      <p:sp>
        <p:nvSpPr>
          <p:cNvPr id="8" name="object 8"/>
          <p:cNvSpPr txBox="1"/>
          <p:nvPr/>
        </p:nvSpPr>
        <p:spPr>
          <a:xfrm>
            <a:off x="907648" y="1010512"/>
            <a:ext cx="12176125" cy="1020857"/>
          </a:xfrm>
          <a:prstGeom prst="rect">
            <a:avLst/>
          </a:prstGeom>
        </p:spPr>
        <p:txBody>
          <a:bodyPr vert="horz" wrap="square" lIns="0" tIns="12700" rIns="0" bIns="0" rtlCol="0">
            <a:spAutoFit/>
          </a:bodyPr>
          <a:lstStyle/>
          <a:p>
            <a:pPr marL="4011295" marR="5080" indent="-3999229">
              <a:lnSpc>
                <a:spcPct val="140300"/>
              </a:lnSpc>
              <a:spcBef>
                <a:spcPts val="100"/>
              </a:spcBef>
            </a:pPr>
            <a:r>
              <a:rPr lang="en-US" sz="2450" i="1" spc="-25" dirty="0">
                <a:latin typeface="Arial"/>
                <a:cs typeface="Arial"/>
              </a:rPr>
              <a:t>T</a:t>
            </a:r>
            <a:r>
              <a:rPr sz="2450" i="1" spc="-25" dirty="0">
                <a:latin typeface="Arial"/>
                <a:cs typeface="Arial"/>
              </a:rPr>
              <a:t>his</a:t>
            </a:r>
            <a:r>
              <a:rPr sz="2450" i="1" spc="-40" dirty="0">
                <a:latin typeface="Arial"/>
                <a:cs typeface="Arial"/>
              </a:rPr>
              <a:t> </a:t>
            </a:r>
            <a:r>
              <a:rPr sz="2450" i="1" spc="-20" dirty="0">
                <a:latin typeface="Arial"/>
                <a:cs typeface="Arial"/>
              </a:rPr>
              <a:t>was</a:t>
            </a:r>
            <a:r>
              <a:rPr sz="2450" i="1" spc="-40" dirty="0">
                <a:latin typeface="Arial"/>
                <a:cs typeface="Arial"/>
              </a:rPr>
              <a:t> </a:t>
            </a:r>
            <a:r>
              <a:rPr sz="2450" i="1" spc="-5" dirty="0">
                <a:latin typeface="Arial"/>
                <a:cs typeface="Arial"/>
              </a:rPr>
              <a:t>deployed</a:t>
            </a:r>
            <a:r>
              <a:rPr sz="2450" i="1" spc="-40" dirty="0">
                <a:latin typeface="Arial"/>
                <a:cs typeface="Arial"/>
              </a:rPr>
              <a:t> </a:t>
            </a:r>
            <a:r>
              <a:rPr sz="2450" i="1" spc="-30" dirty="0">
                <a:latin typeface="Arial"/>
                <a:cs typeface="Arial"/>
              </a:rPr>
              <a:t>lets</a:t>
            </a:r>
            <a:r>
              <a:rPr sz="2450" i="1" spc="-40" dirty="0">
                <a:latin typeface="Arial"/>
                <a:cs typeface="Arial"/>
              </a:rPr>
              <a:t> </a:t>
            </a:r>
            <a:r>
              <a:rPr sz="2450" i="1" spc="-105" dirty="0">
                <a:latin typeface="Arial"/>
                <a:cs typeface="Arial"/>
              </a:rPr>
              <a:t>see</a:t>
            </a:r>
            <a:r>
              <a:rPr sz="2450" i="1" spc="-40" dirty="0">
                <a:latin typeface="Arial"/>
                <a:cs typeface="Arial"/>
              </a:rPr>
              <a:t> </a:t>
            </a:r>
            <a:r>
              <a:rPr sz="2450" i="1" spc="-140" dirty="0">
                <a:latin typeface="Arial"/>
                <a:cs typeface="Arial"/>
              </a:rPr>
              <a:t>some</a:t>
            </a:r>
            <a:r>
              <a:rPr sz="2450" i="1" spc="-40" dirty="0">
                <a:latin typeface="Arial"/>
                <a:cs typeface="Arial"/>
              </a:rPr>
              <a:t> </a:t>
            </a:r>
            <a:r>
              <a:rPr sz="2450" i="1" spc="90" dirty="0">
                <a:latin typeface="Arial"/>
                <a:cs typeface="Arial"/>
              </a:rPr>
              <a:t>of</a:t>
            </a:r>
            <a:r>
              <a:rPr sz="2450" i="1" spc="-40" dirty="0">
                <a:latin typeface="Arial"/>
                <a:cs typeface="Arial"/>
              </a:rPr>
              <a:t> </a:t>
            </a:r>
            <a:r>
              <a:rPr sz="2450" i="1" spc="15" dirty="0">
                <a:latin typeface="Arial"/>
                <a:cs typeface="Arial"/>
              </a:rPr>
              <a:t>the</a:t>
            </a:r>
            <a:r>
              <a:rPr sz="2450" i="1" spc="-40" dirty="0">
                <a:latin typeface="Arial"/>
                <a:cs typeface="Arial"/>
              </a:rPr>
              <a:t> </a:t>
            </a:r>
            <a:r>
              <a:rPr sz="2450" i="1" spc="-50" dirty="0">
                <a:latin typeface="Arial"/>
                <a:cs typeface="Arial"/>
              </a:rPr>
              <a:t>recommendations</a:t>
            </a:r>
            <a:r>
              <a:rPr sz="2450" i="1" spc="-40" dirty="0">
                <a:latin typeface="Arial"/>
                <a:cs typeface="Arial"/>
              </a:rPr>
              <a:t> </a:t>
            </a:r>
            <a:r>
              <a:rPr sz="2450" i="1" spc="-5" dirty="0">
                <a:latin typeface="Arial"/>
                <a:cs typeface="Arial"/>
              </a:rPr>
              <a:t>and</a:t>
            </a:r>
            <a:r>
              <a:rPr sz="2450" i="1" spc="-40" dirty="0">
                <a:latin typeface="Arial"/>
                <a:cs typeface="Arial"/>
              </a:rPr>
              <a:t> </a:t>
            </a:r>
            <a:r>
              <a:rPr sz="2450" i="1" spc="5" dirty="0">
                <a:latin typeface="Arial"/>
                <a:cs typeface="Arial"/>
              </a:rPr>
              <a:t>how</a:t>
            </a:r>
            <a:r>
              <a:rPr sz="2450" i="1" spc="-40" dirty="0">
                <a:latin typeface="Arial"/>
                <a:cs typeface="Arial"/>
              </a:rPr>
              <a:t> </a:t>
            </a:r>
            <a:r>
              <a:rPr sz="2450" i="1" spc="20" dirty="0">
                <a:latin typeface="Arial"/>
                <a:cs typeface="Arial"/>
              </a:rPr>
              <a:t>relevant</a:t>
            </a:r>
            <a:r>
              <a:rPr sz="2450" i="1" spc="-35" dirty="0">
                <a:latin typeface="Arial"/>
                <a:cs typeface="Arial"/>
              </a:rPr>
              <a:t> </a:t>
            </a:r>
            <a:r>
              <a:rPr sz="2450" i="1" spc="30" dirty="0">
                <a:latin typeface="Arial"/>
                <a:cs typeface="Arial"/>
              </a:rPr>
              <a:t>they</a:t>
            </a:r>
            <a:r>
              <a:rPr sz="2450" i="1" spc="-40" dirty="0">
                <a:latin typeface="Arial"/>
                <a:cs typeface="Arial"/>
              </a:rPr>
              <a:t> </a:t>
            </a:r>
            <a:r>
              <a:rPr sz="2450" i="1" spc="20" dirty="0">
                <a:latin typeface="Arial"/>
                <a:cs typeface="Arial"/>
              </a:rPr>
              <a:t>are:</a:t>
            </a:r>
            <a:endParaRPr lang="en-US" sz="2450" i="1" spc="20" dirty="0">
              <a:latin typeface="Arial"/>
              <a:cs typeface="Arial"/>
            </a:endParaRPr>
          </a:p>
          <a:p>
            <a:pPr marL="5840095" marR="5080" lvl="4" indent="-3999229">
              <a:lnSpc>
                <a:spcPct val="140300"/>
              </a:lnSpc>
              <a:spcBef>
                <a:spcPts val="100"/>
              </a:spcBef>
            </a:pPr>
            <a:r>
              <a:rPr lang="en-US" sz="2450" i="1" spc="20" dirty="0">
                <a:latin typeface="Arial"/>
                <a:cs typeface="Arial"/>
              </a:rPr>
              <a:t>Genres and movie titles</a:t>
            </a:r>
            <a:endParaRPr sz="2450" dirty="0">
              <a:latin typeface="Arial"/>
              <a:cs typeface="Arial"/>
            </a:endParaRPr>
          </a:p>
        </p:txBody>
      </p:sp>
      <p:sp>
        <p:nvSpPr>
          <p:cNvPr id="9" name="object 9"/>
          <p:cNvSpPr txBox="1"/>
          <p:nvPr/>
        </p:nvSpPr>
        <p:spPr>
          <a:xfrm>
            <a:off x="11683858" y="3323003"/>
            <a:ext cx="5268595" cy="3683000"/>
          </a:xfrm>
          <a:prstGeom prst="rect">
            <a:avLst/>
          </a:prstGeom>
        </p:spPr>
        <p:txBody>
          <a:bodyPr vert="horz" wrap="square" lIns="0" tIns="12065" rIns="0" bIns="0" rtlCol="0">
            <a:spAutoFit/>
          </a:bodyPr>
          <a:lstStyle/>
          <a:p>
            <a:pPr marL="12065" marR="5080" algn="ctr">
              <a:lnSpc>
                <a:spcPct val="140400"/>
              </a:lnSpc>
              <a:spcBef>
                <a:spcPts val="95"/>
              </a:spcBef>
            </a:pPr>
            <a:r>
              <a:rPr sz="2850" i="1" spc="175" dirty="0">
                <a:latin typeface="Arial"/>
                <a:cs typeface="Arial"/>
              </a:rPr>
              <a:t>t</a:t>
            </a:r>
            <a:r>
              <a:rPr sz="2850" i="1" spc="-45" dirty="0">
                <a:latin typeface="Arial"/>
                <a:cs typeface="Arial"/>
              </a:rPr>
              <a:t>h</a:t>
            </a:r>
            <a:r>
              <a:rPr sz="2850" i="1" spc="-75" dirty="0">
                <a:latin typeface="Arial"/>
                <a:cs typeface="Arial"/>
              </a:rPr>
              <a:t>e</a:t>
            </a:r>
            <a:r>
              <a:rPr sz="2850" i="1" spc="-50" dirty="0">
                <a:latin typeface="Arial"/>
                <a:cs typeface="Arial"/>
              </a:rPr>
              <a:t> </a:t>
            </a:r>
            <a:r>
              <a:rPr sz="2850" i="1" spc="-70" dirty="0">
                <a:latin typeface="Arial"/>
                <a:cs typeface="Arial"/>
              </a:rPr>
              <a:t>n</a:t>
            </a:r>
            <a:r>
              <a:rPr sz="2850" i="1" spc="-85" dirty="0">
                <a:latin typeface="Arial"/>
                <a:cs typeface="Arial"/>
              </a:rPr>
              <a:t>o</a:t>
            </a:r>
            <a:r>
              <a:rPr sz="2850" i="1" spc="145" dirty="0">
                <a:latin typeface="Arial"/>
                <a:cs typeface="Arial"/>
              </a:rPr>
              <a:t>v</a:t>
            </a:r>
            <a:r>
              <a:rPr sz="2850" i="1" spc="-80" dirty="0">
                <a:latin typeface="Arial"/>
                <a:cs typeface="Arial"/>
              </a:rPr>
              <a:t>e</a:t>
            </a:r>
            <a:r>
              <a:rPr sz="2850" i="1" spc="-30" dirty="0">
                <a:latin typeface="Arial"/>
                <a:cs typeface="Arial"/>
              </a:rPr>
              <a:t>l</a:t>
            </a:r>
            <a:r>
              <a:rPr sz="2850" i="1" spc="-50" dirty="0">
                <a:latin typeface="Arial"/>
                <a:cs typeface="Arial"/>
              </a:rPr>
              <a:t> </a:t>
            </a:r>
            <a:r>
              <a:rPr sz="2850" i="1" spc="150" dirty="0">
                <a:latin typeface="Arial"/>
                <a:cs typeface="Arial"/>
              </a:rPr>
              <a:t>w</a:t>
            </a:r>
            <a:r>
              <a:rPr sz="2850" i="1" spc="-15" dirty="0">
                <a:latin typeface="Arial"/>
                <a:cs typeface="Arial"/>
              </a:rPr>
              <a:t>a</a:t>
            </a:r>
            <a:r>
              <a:rPr sz="2850" i="1" spc="-200" dirty="0">
                <a:latin typeface="Arial"/>
                <a:cs typeface="Arial"/>
              </a:rPr>
              <a:t>s</a:t>
            </a:r>
            <a:r>
              <a:rPr sz="2850" i="1" spc="-50" dirty="0">
                <a:latin typeface="Arial"/>
                <a:cs typeface="Arial"/>
              </a:rPr>
              <a:t> </a:t>
            </a:r>
            <a:r>
              <a:rPr sz="2850" i="1" spc="-740" dirty="0">
                <a:latin typeface="Arial"/>
                <a:cs typeface="Arial"/>
              </a:rPr>
              <a:t>1</a:t>
            </a:r>
            <a:r>
              <a:rPr sz="2850" i="1" spc="-204" dirty="0">
                <a:latin typeface="Arial"/>
                <a:cs typeface="Arial"/>
              </a:rPr>
              <a:t>s</a:t>
            </a:r>
            <a:r>
              <a:rPr sz="2850" i="1" spc="180" dirty="0">
                <a:latin typeface="Arial"/>
                <a:cs typeface="Arial"/>
              </a:rPr>
              <a:t>t</a:t>
            </a:r>
            <a:r>
              <a:rPr sz="2850" i="1" spc="-50" dirty="0">
                <a:latin typeface="Arial"/>
                <a:cs typeface="Arial"/>
              </a:rPr>
              <a:t> </a:t>
            </a:r>
            <a:r>
              <a:rPr sz="2850" i="1" spc="175" dirty="0">
                <a:latin typeface="Arial"/>
                <a:cs typeface="Arial"/>
              </a:rPr>
              <a:t>t</a:t>
            </a:r>
            <a:r>
              <a:rPr sz="2850" i="1" spc="-80" dirty="0">
                <a:latin typeface="Arial"/>
                <a:cs typeface="Arial"/>
              </a:rPr>
              <a:t>o</a:t>
            </a:r>
            <a:r>
              <a:rPr sz="2850" i="1" spc="-50" dirty="0">
                <a:latin typeface="Arial"/>
                <a:cs typeface="Arial"/>
              </a:rPr>
              <a:t> </a:t>
            </a:r>
            <a:r>
              <a:rPr sz="2850" i="1" spc="60" dirty="0">
                <a:latin typeface="Arial"/>
                <a:cs typeface="Arial"/>
              </a:rPr>
              <a:t>d</a:t>
            </a:r>
            <a:r>
              <a:rPr sz="2850" i="1" spc="-40" dirty="0">
                <a:latin typeface="Arial"/>
                <a:cs typeface="Arial"/>
              </a:rPr>
              <a:t>i</a:t>
            </a:r>
            <a:r>
              <a:rPr sz="2850" i="1" spc="-75" dirty="0">
                <a:latin typeface="Arial"/>
                <a:cs typeface="Arial"/>
              </a:rPr>
              <a:t>e</a:t>
            </a:r>
            <a:r>
              <a:rPr sz="2850" i="1" spc="-50" dirty="0">
                <a:latin typeface="Arial"/>
                <a:cs typeface="Arial"/>
              </a:rPr>
              <a:t> </a:t>
            </a:r>
            <a:r>
              <a:rPr sz="2850" i="1" spc="70" dirty="0">
                <a:latin typeface="Arial"/>
                <a:cs typeface="Arial"/>
              </a:rPr>
              <a:t>b</a:t>
            </a:r>
            <a:r>
              <a:rPr sz="2850" i="1" spc="100" dirty="0">
                <a:latin typeface="Arial"/>
                <a:cs typeface="Arial"/>
              </a:rPr>
              <a:t>y</a:t>
            </a:r>
            <a:r>
              <a:rPr sz="2850" i="1" spc="-50" dirty="0">
                <a:latin typeface="Arial"/>
                <a:cs typeface="Arial"/>
              </a:rPr>
              <a:t> </a:t>
            </a:r>
            <a:r>
              <a:rPr sz="2850" i="1" spc="-55" dirty="0">
                <a:latin typeface="Arial"/>
                <a:cs typeface="Arial"/>
              </a:rPr>
              <a:t>J</a:t>
            </a:r>
            <a:r>
              <a:rPr sz="2850" i="1" spc="-15" dirty="0">
                <a:latin typeface="Arial"/>
                <a:cs typeface="Arial"/>
              </a:rPr>
              <a:t>a</a:t>
            </a:r>
            <a:r>
              <a:rPr sz="2850" i="1" spc="-275" dirty="0">
                <a:latin typeface="Arial"/>
                <a:cs typeface="Arial"/>
              </a:rPr>
              <a:t>m</a:t>
            </a:r>
            <a:r>
              <a:rPr sz="2850" i="1" spc="-80" dirty="0">
                <a:latin typeface="Arial"/>
                <a:cs typeface="Arial"/>
              </a:rPr>
              <a:t>e</a:t>
            </a:r>
            <a:r>
              <a:rPr sz="2850" i="1" spc="-140" dirty="0">
                <a:latin typeface="Arial"/>
                <a:cs typeface="Arial"/>
              </a:rPr>
              <a:t>s  </a:t>
            </a:r>
            <a:r>
              <a:rPr sz="2850" i="1" spc="10" dirty="0">
                <a:latin typeface="Arial"/>
                <a:cs typeface="Arial"/>
              </a:rPr>
              <a:t>patterson, </a:t>
            </a:r>
            <a:r>
              <a:rPr sz="2850" i="1" spc="20" dirty="0">
                <a:latin typeface="Arial"/>
                <a:cs typeface="Arial"/>
              </a:rPr>
              <a:t>the </a:t>
            </a:r>
            <a:r>
              <a:rPr sz="2850" i="1" spc="-50" dirty="0">
                <a:latin typeface="Arial"/>
                <a:cs typeface="Arial"/>
              </a:rPr>
              <a:t>recommendation </a:t>
            </a:r>
            <a:r>
              <a:rPr sz="2850" i="1" spc="-45" dirty="0">
                <a:latin typeface="Arial"/>
                <a:cs typeface="Arial"/>
              </a:rPr>
              <a:t> </a:t>
            </a:r>
            <a:r>
              <a:rPr sz="2850" i="1" spc="10" dirty="0">
                <a:latin typeface="Arial"/>
                <a:cs typeface="Arial"/>
              </a:rPr>
              <a:t>are </a:t>
            </a:r>
            <a:r>
              <a:rPr sz="2850" i="1" spc="-60" dirty="0">
                <a:latin typeface="Arial"/>
                <a:cs typeface="Arial"/>
              </a:rPr>
              <a:t>books </a:t>
            </a:r>
            <a:r>
              <a:rPr sz="2850" i="1" spc="85" dirty="0">
                <a:latin typeface="Arial"/>
                <a:cs typeface="Arial"/>
              </a:rPr>
              <a:t>by </a:t>
            </a:r>
            <a:r>
              <a:rPr sz="2850" i="1" spc="20" dirty="0">
                <a:latin typeface="Arial"/>
                <a:cs typeface="Arial"/>
              </a:rPr>
              <a:t>the </a:t>
            </a:r>
            <a:r>
              <a:rPr sz="2850" i="1" spc="-140" dirty="0">
                <a:latin typeface="Arial"/>
                <a:cs typeface="Arial"/>
              </a:rPr>
              <a:t>same </a:t>
            </a:r>
            <a:r>
              <a:rPr sz="2850" i="1" spc="15" dirty="0">
                <a:latin typeface="Arial"/>
                <a:cs typeface="Arial"/>
              </a:rPr>
              <a:t>author </a:t>
            </a:r>
            <a:r>
              <a:rPr sz="2850" i="1" spc="20" dirty="0">
                <a:latin typeface="Arial"/>
                <a:cs typeface="Arial"/>
              </a:rPr>
              <a:t> </a:t>
            </a:r>
            <a:r>
              <a:rPr sz="2850" i="1" spc="-140" dirty="0">
                <a:latin typeface="Arial"/>
                <a:cs typeface="Arial"/>
              </a:rPr>
              <a:t>same </a:t>
            </a:r>
            <a:r>
              <a:rPr sz="2850" i="1" dirty="0">
                <a:latin typeface="Arial"/>
                <a:cs typeface="Arial"/>
              </a:rPr>
              <a:t>genre </a:t>
            </a:r>
            <a:r>
              <a:rPr sz="2850" i="1" spc="-5" dirty="0">
                <a:latin typeface="Arial"/>
                <a:cs typeface="Arial"/>
              </a:rPr>
              <a:t>and </a:t>
            </a:r>
            <a:r>
              <a:rPr sz="2850" i="1" spc="10" dirty="0">
                <a:latin typeface="Arial"/>
                <a:cs typeface="Arial"/>
              </a:rPr>
              <a:t>not </a:t>
            </a:r>
            <a:r>
              <a:rPr sz="2850" i="1" spc="75" dirty="0">
                <a:latin typeface="Arial"/>
                <a:cs typeface="Arial"/>
              </a:rPr>
              <a:t>that </a:t>
            </a:r>
            <a:r>
              <a:rPr sz="2850" i="1" spc="40" dirty="0">
                <a:latin typeface="Arial"/>
                <a:cs typeface="Arial"/>
              </a:rPr>
              <a:t>'2nd </a:t>
            </a:r>
            <a:r>
              <a:rPr sz="2850" i="1" spc="45" dirty="0">
                <a:latin typeface="Arial"/>
                <a:cs typeface="Arial"/>
              </a:rPr>
              <a:t> </a:t>
            </a:r>
            <a:r>
              <a:rPr sz="2850" i="1" spc="5" dirty="0">
                <a:latin typeface="Arial"/>
                <a:cs typeface="Arial"/>
              </a:rPr>
              <a:t>chance' </a:t>
            </a:r>
            <a:r>
              <a:rPr sz="2850" i="1" spc="-120" dirty="0">
                <a:latin typeface="Arial"/>
                <a:cs typeface="Arial"/>
              </a:rPr>
              <a:t>is </a:t>
            </a:r>
            <a:r>
              <a:rPr sz="2850" i="1" spc="20" dirty="0">
                <a:latin typeface="Arial"/>
                <a:cs typeface="Arial"/>
              </a:rPr>
              <a:t>the </a:t>
            </a:r>
            <a:r>
              <a:rPr sz="2850" i="1" spc="75" dirty="0">
                <a:latin typeface="Arial"/>
                <a:cs typeface="Arial"/>
              </a:rPr>
              <a:t>part </a:t>
            </a:r>
            <a:r>
              <a:rPr sz="2850" i="1" spc="-15" dirty="0">
                <a:latin typeface="Arial"/>
                <a:cs typeface="Arial"/>
              </a:rPr>
              <a:t>2 </a:t>
            </a:r>
            <a:r>
              <a:rPr sz="2850" i="1" spc="-50" dirty="0">
                <a:latin typeface="Arial"/>
                <a:cs typeface="Arial"/>
              </a:rPr>
              <a:t>in </a:t>
            </a:r>
            <a:r>
              <a:rPr sz="2850" i="1" spc="20" dirty="0">
                <a:latin typeface="Arial"/>
                <a:cs typeface="Arial"/>
              </a:rPr>
              <a:t>the </a:t>
            </a:r>
            <a:r>
              <a:rPr sz="2850" i="1" spc="-25" dirty="0">
                <a:latin typeface="Arial"/>
                <a:cs typeface="Arial"/>
              </a:rPr>
              <a:t>book </a:t>
            </a:r>
            <a:r>
              <a:rPr sz="2850" i="1" spc="-20" dirty="0">
                <a:latin typeface="Arial"/>
                <a:cs typeface="Arial"/>
              </a:rPr>
              <a:t> </a:t>
            </a:r>
            <a:r>
              <a:rPr sz="2850" i="1" spc="-204" dirty="0">
                <a:latin typeface="Arial"/>
                <a:cs typeface="Arial"/>
              </a:rPr>
              <a:t>s</a:t>
            </a:r>
            <a:r>
              <a:rPr sz="2850" i="1" spc="-80" dirty="0">
                <a:latin typeface="Arial"/>
                <a:cs typeface="Arial"/>
              </a:rPr>
              <a:t>e</a:t>
            </a:r>
            <a:r>
              <a:rPr sz="2850" i="1" spc="120" dirty="0">
                <a:latin typeface="Arial"/>
                <a:cs typeface="Arial"/>
              </a:rPr>
              <a:t>r</a:t>
            </a:r>
            <a:r>
              <a:rPr sz="2850" i="1" spc="-40" dirty="0">
                <a:latin typeface="Arial"/>
                <a:cs typeface="Arial"/>
              </a:rPr>
              <a:t>i</a:t>
            </a:r>
            <a:r>
              <a:rPr sz="2850" i="1" spc="-80" dirty="0">
                <a:latin typeface="Arial"/>
                <a:cs typeface="Arial"/>
              </a:rPr>
              <a:t>e</a:t>
            </a:r>
            <a:r>
              <a:rPr sz="2850" i="1" spc="-200" dirty="0">
                <a:latin typeface="Arial"/>
                <a:cs typeface="Arial"/>
              </a:rPr>
              <a:t>s</a:t>
            </a:r>
            <a:r>
              <a:rPr sz="2850" i="1" spc="-50" dirty="0">
                <a:latin typeface="Arial"/>
                <a:cs typeface="Arial"/>
              </a:rPr>
              <a:t> </a:t>
            </a:r>
            <a:r>
              <a:rPr sz="2850" i="1" spc="-85" dirty="0">
                <a:latin typeface="Arial"/>
                <a:cs typeface="Arial"/>
              </a:rPr>
              <a:t>o</a:t>
            </a:r>
            <a:r>
              <a:rPr sz="2850" i="1" spc="290" dirty="0">
                <a:latin typeface="Arial"/>
                <a:cs typeface="Arial"/>
              </a:rPr>
              <a:t>f</a:t>
            </a:r>
            <a:r>
              <a:rPr sz="2850" i="1" spc="-50" dirty="0">
                <a:latin typeface="Arial"/>
                <a:cs typeface="Arial"/>
              </a:rPr>
              <a:t> </a:t>
            </a:r>
            <a:r>
              <a:rPr sz="2850" i="1" spc="-740" dirty="0">
                <a:latin typeface="Arial"/>
                <a:cs typeface="Arial"/>
              </a:rPr>
              <a:t>1</a:t>
            </a:r>
            <a:r>
              <a:rPr sz="2850" i="1" spc="-204" dirty="0">
                <a:latin typeface="Arial"/>
                <a:cs typeface="Arial"/>
              </a:rPr>
              <a:t>s</a:t>
            </a:r>
            <a:r>
              <a:rPr sz="2850" i="1" spc="180" dirty="0">
                <a:latin typeface="Arial"/>
                <a:cs typeface="Arial"/>
              </a:rPr>
              <a:t>t</a:t>
            </a:r>
            <a:r>
              <a:rPr sz="2850" i="1" spc="-50" dirty="0">
                <a:latin typeface="Arial"/>
                <a:cs typeface="Arial"/>
              </a:rPr>
              <a:t> </a:t>
            </a:r>
            <a:r>
              <a:rPr sz="2850" i="1" spc="175" dirty="0">
                <a:latin typeface="Arial"/>
                <a:cs typeface="Arial"/>
              </a:rPr>
              <a:t>t</a:t>
            </a:r>
            <a:r>
              <a:rPr sz="2850" i="1" spc="-80" dirty="0">
                <a:latin typeface="Arial"/>
                <a:cs typeface="Arial"/>
              </a:rPr>
              <a:t>o</a:t>
            </a:r>
            <a:r>
              <a:rPr sz="2850" i="1" spc="-50" dirty="0">
                <a:latin typeface="Arial"/>
                <a:cs typeface="Arial"/>
              </a:rPr>
              <a:t> </a:t>
            </a:r>
            <a:r>
              <a:rPr sz="2850" i="1" spc="-130" dirty="0">
                <a:latin typeface="Arial"/>
                <a:cs typeface="Arial"/>
              </a:rPr>
              <a:t>D</a:t>
            </a:r>
            <a:r>
              <a:rPr sz="2850" i="1" spc="-40" dirty="0">
                <a:latin typeface="Arial"/>
                <a:cs typeface="Arial"/>
              </a:rPr>
              <a:t>i</a:t>
            </a:r>
            <a:r>
              <a:rPr sz="2850" i="1" spc="-75" dirty="0">
                <a:latin typeface="Arial"/>
                <a:cs typeface="Arial"/>
              </a:rPr>
              <a:t>e</a:t>
            </a:r>
            <a:endParaRPr sz="2850" dirty="0">
              <a:latin typeface="Arial"/>
              <a:cs typeface="Arial"/>
            </a:endParaRPr>
          </a:p>
        </p:txBody>
      </p:sp>
      <p:sp>
        <p:nvSpPr>
          <p:cNvPr id="10" name="object 10"/>
          <p:cNvSpPr txBox="1"/>
          <p:nvPr/>
        </p:nvSpPr>
        <p:spPr>
          <a:xfrm>
            <a:off x="13183210" y="9586076"/>
            <a:ext cx="4317365" cy="461009"/>
          </a:xfrm>
          <a:prstGeom prst="rect">
            <a:avLst/>
          </a:prstGeom>
        </p:spPr>
        <p:txBody>
          <a:bodyPr vert="horz" wrap="square" lIns="0" tIns="13335" rIns="0" bIns="0" rtlCol="0">
            <a:spAutoFit/>
          </a:bodyPr>
          <a:lstStyle/>
          <a:p>
            <a:pPr marL="12700">
              <a:lnSpc>
                <a:spcPct val="100000"/>
              </a:lnSpc>
              <a:spcBef>
                <a:spcPts val="105"/>
              </a:spcBef>
            </a:pPr>
            <a:r>
              <a:rPr sz="2850" i="1" spc="25" dirty="0">
                <a:solidFill>
                  <a:srgbClr val="937CA2"/>
                </a:solidFill>
                <a:latin typeface="Arial"/>
                <a:cs typeface="Arial"/>
              </a:rPr>
              <a:t>accuracy</a:t>
            </a:r>
            <a:r>
              <a:rPr sz="2850" i="1" spc="-65" dirty="0">
                <a:solidFill>
                  <a:srgbClr val="937CA2"/>
                </a:solidFill>
                <a:latin typeface="Arial"/>
                <a:cs typeface="Arial"/>
              </a:rPr>
              <a:t> </a:t>
            </a:r>
            <a:r>
              <a:rPr sz="2850" i="1" spc="-85" dirty="0">
                <a:solidFill>
                  <a:srgbClr val="937CA2"/>
                </a:solidFill>
                <a:latin typeface="Arial"/>
                <a:cs typeface="Arial"/>
              </a:rPr>
              <a:t>has</a:t>
            </a:r>
            <a:r>
              <a:rPr sz="2850" i="1" spc="-65" dirty="0">
                <a:solidFill>
                  <a:srgbClr val="937CA2"/>
                </a:solidFill>
                <a:latin typeface="Arial"/>
                <a:cs typeface="Arial"/>
              </a:rPr>
              <a:t> </a:t>
            </a:r>
            <a:r>
              <a:rPr sz="2850" i="1" spc="30" dirty="0">
                <a:solidFill>
                  <a:srgbClr val="937CA2"/>
                </a:solidFill>
                <a:latin typeface="Arial"/>
                <a:cs typeface="Arial"/>
              </a:rPr>
              <a:t>hit</a:t>
            </a:r>
            <a:r>
              <a:rPr sz="2850" i="1" spc="-65" dirty="0">
                <a:solidFill>
                  <a:srgbClr val="937CA2"/>
                </a:solidFill>
                <a:latin typeface="Arial"/>
                <a:cs typeface="Arial"/>
              </a:rPr>
              <a:t> </a:t>
            </a:r>
            <a:r>
              <a:rPr sz="2850" i="1" spc="20" dirty="0">
                <a:solidFill>
                  <a:srgbClr val="937CA2"/>
                </a:solidFill>
                <a:latin typeface="Arial"/>
                <a:cs typeface="Arial"/>
              </a:rPr>
              <a:t>the</a:t>
            </a:r>
            <a:r>
              <a:rPr sz="2850" i="1" spc="-60" dirty="0">
                <a:solidFill>
                  <a:srgbClr val="937CA2"/>
                </a:solidFill>
                <a:latin typeface="Arial"/>
                <a:cs typeface="Arial"/>
              </a:rPr>
              <a:t> </a:t>
            </a:r>
            <a:r>
              <a:rPr sz="2850" i="1" spc="-40" dirty="0">
                <a:solidFill>
                  <a:srgbClr val="937CA2"/>
                </a:solidFill>
                <a:latin typeface="Arial"/>
                <a:cs typeface="Arial"/>
              </a:rPr>
              <a:t>mark</a:t>
            </a:r>
            <a:r>
              <a:rPr sz="2850" i="1" spc="-65" dirty="0">
                <a:solidFill>
                  <a:srgbClr val="937CA2"/>
                </a:solidFill>
                <a:latin typeface="Arial"/>
                <a:cs typeface="Arial"/>
              </a:rPr>
              <a:t> </a:t>
            </a:r>
            <a:r>
              <a:rPr sz="2850" i="1" spc="-60" dirty="0">
                <a:solidFill>
                  <a:srgbClr val="937CA2"/>
                </a:solidFill>
                <a:latin typeface="Arial"/>
                <a:cs typeface="Arial"/>
              </a:rPr>
              <a:t>!</a:t>
            </a:r>
            <a:endParaRPr sz="285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
            <a:ext cx="18288000" cy="48260"/>
          </a:xfrm>
          <a:custGeom>
            <a:avLst/>
            <a:gdLst/>
            <a:ahLst/>
            <a:cxnLst/>
            <a:rect l="l" t="t" r="r" b="b"/>
            <a:pathLst>
              <a:path w="18288000" h="48260">
                <a:moveTo>
                  <a:pt x="0" y="48154"/>
                </a:moveTo>
                <a:lnTo>
                  <a:pt x="18287998" y="48154"/>
                </a:lnTo>
                <a:lnTo>
                  <a:pt x="18287998" y="0"/>
                </a:lnTo>
                <a:lnTo>
                  <a:pt x="0" y="0"/>
                </a:lnTo>
                <a:lnTo>
                  <a:pt x="0" y="48154"/>
                </a:lnTo>
                <a:close/>
              </a:path>
            </a:pathLst>
          </a:custGeom>
          <a:solidFill>
            <a:srgbClr val="F7F7F7"/>
          </a:solidFill>
        </p:spPr>
        <p:txBody>
          <a:bodyPr wrap="square" lIns="0" tIns="0" rIns="0" bIns="0" rtlCol="0"/>
          <a:lstStyle/>
          <a:p>
            <a:endParaRPr/>
          </a:p>
        </p:txBody>
      </p:sp>
      <p:sp>
        <p:nvSpPr>
          <p:cNvPr id="3" name="object 3"/>
          <p:cNvSpPr/>
          <p:nvPr/>
        </p:nvSpPr>
        <p:spPr>
          <a:xfrm>
            <a:off x="0" y="10268481"/>
            <a:ext cx="18288000" cy="19050"/>
          </a:xfrm>
          <a:custGeom>
            <a:avLst/>
            <a:gdLst/>
            <a:ahLst/>
            <a:cxnLst/>
            <a:rect l="l" t="t" r="r" b="b"/>
            <a:pathLst>
              <a:path w="18288000" h="19050">
                <a:moveTo>
                  <a:pt x="0" y="18520"/>
                </a:moveTo>
                <a:lnTo>
                  <a:pt x="18287998" y="18520"/>
                </a:lnTo>
                <a:lnTo>
                  <a:pt x="18287998" y="0"/>
                </a:lnTo>
                <a:lnTo>
                  <a:pt x="0" y="0"/>
                </a:lnTo>
                <a:lnTo>
                  <a:pt x="0" y="18520"/>
                </a:lnTo>
                <a:close/>
              </a:path>
            </a:pathLst>
          </a:custGeom>
          <a:solidFill>
            <a:srgbClr val="F7F7F7"/>
          </a:solidFill>
        </p:spPr>
        <p:txBody>
          <a:bodyPr wrap="square" lIns="0" tIns="0" rIns="0" bIns="0" rtlCol="0"/>
          <a:lstStyle/>
          <a:p>
            <a:endParaRPr/>
          </a:p>
        </p:txBody>
      </p:sp>
      <p:grpSp>
        <p:nvGrpSpPr>
          <p:cNvPr id="4" name="object 4"/>
          <p:cNvGrpSpPr/>
          <p:nvPr/>
        </p:nvGrpSpPr>
        <p:grpSpPr>
          <a:xfrm>
            <a:off x="-228600" y="48156"/>
            <a:ext cx="18288000" cy="10220325"/>
            <a:chOff x="0" y="48157"/>
            <a:chExt cx="18288000" cy="10220325"/>
          </a:xfrm>
        </p:grpSpPr>
        <p:sp>
          <p:nvSpPr>
            <p:cNvPr id="5" name="object 5"/>
            <p:cNvSpPr/>
            <p:nvPr/>
          </p:nvSpPr>
          <p:spPr>
            <a:xfrm>
              <a:off x="0" y="48157"/>
              <a:ext cx="18288000" cy="10220325"/>
            </a:xfrm>
            <a:custGeom>
              <a:avLst/>
              <a:gdLst/>
              <a:ahLst/>
              <a:cxnLst/>
              <a:rect l="l" t="t" r="r" b="b"/>
              <a:pathLst>
                <a:path w="18288000" h="10220325">
                  <a:moveTo>
                    <a:pt x="18287998" y="10220324"/>
                  </a:moveTo>
                  <a:lnTo>
                    <a:pt x="0" y="10220324"/>
                  </a:lnTo>
                  <a:lnTo>
                    <a:pt x="0" y="0"/>
                  </a:lnTo>
                  <a:lnTo>
                    <a:pt x="18287998" y="0"/>
                  </a:lnTo>
                  <a:lnTo>
                    <a:pt x="18287998" y="10220324"/>
                  </a:lnTo>
                  <a:close/>
                </a:path>
              </a:pathLst>
            </a:custGeom>
            <a:solidFill>
              <a:srgbClr val="E3D9D0"/>
            </a:solidFill>
          </p:spPr>
          <p:txBody>
            <a:bodyPr wrap="square" lIns="0" tIns="0" rIns="0" bIns="0" rtlCol="0"/>
            <a:lstStyle/>
            <a:p>
              <a:endParaRPr/>
            </a:p>
          </p:txBody>
        </p:sp>
        <p:pic>
          <p:nvPicPr>
            <p:cNvPr id="6" name="object 6"/>
            <p:cNvPicPr/>
            <p:nvPr/>
          </p:nvPicPr>
          <p:blipFill>
            <a:blip r:embed="rId2">
              <a:extLst>
                <a:ext uri="{28A0092B-C50C-407E-A947-70E740481C1C}">
                  <a14:useLocalDpi xmlns:a14="http://schemas.microsoft.com/office/drawing/2010/main" val="0"/>
                </a:ext>
              </a:extLst>
            </a:blip>
            <a:srcRect/>
            <a:stretch/>
          </p:blipFill>
          <p:spPr>
            <a:xfrm>
              <a:off x="1013953" y="1238252"/>
              <a:ext cx="9770347" cy="8019237"/>
            </a:xfrm>
            <a:prstGeom prst="rect">
              <a:avLst/>
            </a:prstGeom>
          </p:spPr>
        </p:pic>
      </p:grpSp>
      <p:sp>
        <p:nvSpPr>
          <p:cNvPr id="9" name="object 9"/>
          <p:cNvSpPr txBox="1">
            <a:spLocks noGrp="1"/>
          </p:cNvSpPr>
          <p:nvPr>
            <p:ph type="title"/>
          </p:nvPr>
        </p:nvSpPr>
        <p:spPr>
          <a:xfrm>
            <a:off x="11887200" y="1790700"/>
            <a:ext cx="4953000" cy="4326184"/>
          </a:xfrm>
          <a:prstGeom prst="rect">
            <a:avLst/>
          </a:prstGeom>
        </p:spPr>
        <p:txBody>
          <a:bodyPr vert="horz" wrap="square" lIns="0" tIns="17145" rIns="0" bIns="0" rtlCol="0">
            <a:spAutoFit/>
          </a:bodyPr>
          <a:lstStyle/>
          <a:p>
            <a:r>
              <a:rPr lang="en-US" sz="4000" i="1" dirty="0">
                <a:solidFill>
                  <a:srgbClr val="00B0F0"/>
                </a:solidFill>
              </a:rPr>
              <a:t>"A good movie is always worth watching twice. A great recommendation helps you discover it the first time."</a:t>
            </a:r>
            <a:endParaRPr lang="en-US" sz="4000" dirty="0">
              <a:solidFill>
                <a:srgbClr val="00B0F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E3D9D0"/>
          </a:solidFill>
        </p:spPr>
        <p:txBody>
          <a:bodyPr wrap="square" lIns="0" tIns="0" rIns="0" bIns="0" rtlCol="0"/>
          <a:lstStyle/>
          <a:p>
            <a:endParaRPr/>
          </a:p>
        </p:txBody>
      </p:sp>
      <p:pic>
        <p:nvPicPr>
          <p:cNvPr id="3" name="object 3"/>
          <p:cNvPicPr/>
          <p:nvPr/>
        </p:nvPicPr>
        <p:blipFill>
          <a:blip r:embed="rId2" cstate="print"/>
          <a:stretch>
            <a:fillRect/>
          </a:stretch>
        </p:blipFill>
        <p:spPr>
          <a:xfrm>
            <a:off x="417" y="5581394"/>
            <a:ext cx="4023582" cy="4713345"/>
          </a:xfrm>
          <a:prstGeom prst="rect">
            <a:avLst/>
          </a:prstGeom>
        </p:spPr>
      </p:pic>
      <p:pic>
        <p:nvPicPr>
          <p:cNvPr id="4" name="object 4"/>
          <p:cNvPicPr/>
          <p:nvPr/>
        </p:nvPicPr>
        <p:blipFill>
          <a:blip r:embed="rId3" cstate="print"/>
          <a:stretch>
            <a:fillRect/>
          </a:stretch>
        </p:blipFill>
        <p:spPr>
          <a:xfrm>
            <a:off x="15740622" y="0"/>
            <a:ext cx="2554319" cy="1992097"/>
          </a:xfrm>
          <a:prstGeom prst="rect">
            <a:avLst/>
          </a:prstGeom>
        </p:spPr>
      </p:pic>
      <p:pic>
        <p:nvPicPr>
          <p:cNvPr id="5" name="object 5"/>
          <p:cNvPicPr/>
          <p:nvPr/>
        </p:nvPicPr>
        <p:blipFill>
          <a:blip r:embed="rId4" cstate="print"/>
          <a:stretch>
            <a:fillRect/>
          </a:stretch>
        </p:blipFill>
        <p:spPr>
          <a:xfrm>
            <a:off x="10143295" y="2870511"/>
            <a:ext cx="7781924" cy="5191124"/>
          </a:xfrm>
          <a:prstGeom prst="rect">
            <a:avLst/>
          </a:prstGeom>
        </p:spPr>
      </p:pic>
      <p:sp>
        <p:nvSpPr>
          <p:cNvPr id="6" name="object 6"/>
          <p:cNvSpPr txBox="1">
            <a:spLocks noGrp="1"/>
          </p:cNvSpPr>
          <p:nvPr>
            <p:ph type="title"/>
          </p:nvPr>
        </p:nvSpPr>
        <p:spPr>
          <a:xfrm>
            <a:off x="3546843" y="1223093"/>
            <a:ext cx="10836910" cy="876300"/>
          </a:xfrm>
          <a:prstGeom prst="rect">
            <a:avLst/>
          </a:prstGeom>
        </p:spPr>
        <p:txBody>
          <a:bodyPr vert="horz" wrap="square" lIns="0" tIns="16510" rIns="0" bIns="0" rtlCol="0">
            <a:spAutoFit/>
          </a:bodyPr>
          <a:lstStyle/>
          <a:p>
            <a:pPr marL="12700">
              <a:lnSpc>
                <a:spcPct val="100000"/>
              </a:lnSpc>
              <a:spcBef>
                <a:spcPts val="130"/>
              </a:spcBef>
              <a:tabLst>
                <a:tab pos="1729105" algn="l"/>
                <a:tab pos="3780154" algn="l"/>
                <a:tab pos="4893310" algn="l"/>
                <a:tab pos="6933565" algn="l"/>
              </a:tabLst>
            </a:pPr>
            <a:r>
              <a:rPr sz="5550" spc="-90" dirty="0">
                <a:solidFill>
                  <a:srgbClr val="231F20"/>
                </a:solidFill>
                <a:latin typeface="Trebuchet MS"/>
                <a:cs typeface="Trebuchet MS"/>
              </a:rPr>
              <a:t>O</a:t>
            </a:r>
            <a:r>
              <a:rPr sz="5550" spc="65" dirty="0">
                <a:solidFill>
                  <a:srgbClr val="231F20"/>
                </a:solidFill>
                <a:latin typeface="Trebuchet MS"/>
                <a:cs typeface="Trebuchet MS"/>
              </a:rPr>
              <a:t>U</a:t>
            </a:r>
            <a:r>
              <a:rPr sz="5550" spc="-45" dirty="0">
                <a:solidFill>
                  <a:srgbClr val="231F20"/>
                </a:solidFill>
                <a:latin typeface="Trebuchet MS"/>
                <a:cs typeface="Trebuchet MS"/>
              </a:rPr>
              <a:t>R</a:t>
            </a:r>
            <a:r>
              <a:rPr sz="5550" dirty="0">
                <a:solidFill>
                  <a:srgbClr val="231F20"/>
                </a:solidFill>
                <a:latin typeface="Trebuchet MS"/>
                <a:cs typeface="Trebuchet MS"/>
              </a:rPr>
              <a:t>	</a:t>
            </a:r>
            <a:r>
              <a:rPr sz="5550" spc="-370" dirty="0">
                <a:solidFill>
                  <a:srgbClr val="231F20"/>
                </a:solidFill>
                <a:latin typeface="Trebuchet MS"/>
                <a:cs typeface="Trebuchet MS"/>
              </a:rPr>
              <a:t>T</a:t>
            </a:r>
            <a:r>
              <a:rPr sz="5550" spc="-120" dirty="0">
                <a:solidFill>
                  <a:srgbClr val="231F20"/>
                </a:solidFill>
                <a:latin typeface="Trebuchet MS"/>
                <a:cs typeface="Trebuchet MS"/>
              </a:rPr>
              <a:t>E</a:t>
            </a:r>
            <a:r>
              <a:rPr sz="5550" spc="105" dirty="0">
                <a:solidFill>
                  <a:srgbClr val="231F20"/>
                </a:solidFill>
                <a:latin typeface="Trebuchet MS"/>
                <a:cs typeface="Trebuchet MS"/>
              </a:rPr>
              <a:t>A</a:t>
            </a:r>
            <a:r>
              <a:rPr sz="5550" spc="-210" dirty="0">
                <a:solidFill>
                  <a:srgbClr val="231F20"/>
                </a:solidFill>
                <a:latin typeface="Trebuchet MS"/>
                <a:cs typeface="Trebuchet MS"/>
              </a:rPr>
              <a:t>M</a:t>
            </a:r>
            <a:r>
              <a:rPr sz="5550" dirty="0">
                <a:solidFill>
                  <a:srgbClr val="231F20"/>
                </a:solidFill>
                <a:latin typeface="Trebuchet MS"/>
                <a:cs typeface="Trebuchet MS"/>
              </a:rPr>
              <a:t>	</a:t>
            </a:r>
            <a:r>
              <a:rPr sz="5550" spc="-90" dirty="0">
                <a:solidFill>
                  <a:srgbClr val="231F20"/>
                </a:solidFill>
                <a:latin typeface="Trebuchet MS"/>
                <a:cs typeface="Trebuchet MS"/>
              </a:rPr>
              <a:t>O</a:t>
            </a:r>
            <a:r>
              <a:rPr sz="5550" spc="-819" dirty="0">
                <a:solidFill>
                  <a:srgbClr val="231F20"/>
                </a:solidFill>
                <a:latin typeface="Trebuchet MS"/>
                <a:cs typeface="Trebuchet MS"/>
              </a:rPr>
              <a:t>F</a:t>
            </a:r>
            <a:r>
              <a:rPr sz="5550" dirty="0">
                <a:solidFill>
                  <a:srgbClr val="231F20"/>
                </a:solidFill>
                <a:latin typeface="Trebuchet MS"/>
                <a:cs typeface="Trebuchet MS"/>
              </a:rPr>
              <a:t>	</a:t>
            </a:r>
            <a:r>
              <a:rPr sz="5550" spc="245" dirty="0">
                <a:solidFill>
                  <a:srgbClr val="231F20"/>
                </a:solidFill>
                <a:latin typeface="Trebuchet MS"/>
                <a:cs typeface="Trebuchet MS"/>
              </a:rPr>
              <a:t>D</a:t>
            </a:r>
            <a:r>
              <a:rPr sz="5550" spc="105" dirty="0">
                <a:solidFill>
                  <a:srgbClr val="231F20"/>
                </a:solidFill>
                <a:latin typeface="Trebuchet MS"/>
                <a:cs typeface="Trebuchet MS"/>
              </a:rPr>
              <a:t>A</a:t>
            </a:r>
            <a:r>
              <a:rPr sz="5550" spc="-370" dirty="0">
                <a:solidFill>
                  <a:srgbClr val="231F20"/>
                </a:solidFill>
                <a:latin typeface="Trebuchet MS"/>
                <a:cs typeface="Trebuchet MS"/>
              </a:rPr>
              <a:t>T</a:t>
            </a:r>
            <a:r>
              <a:rPr sz="5550" spc="-440" dirty="0">
                <a:solidFill>
                  <a:srgbClr val="231F20"/>
                </a:solidFill>
                <a:latin typeface="Trebuchet MS"/>
                <a:cs typeface="Trebuchet MS"/>
              </a:rPr>
              <a:t>A</a:t>
            </a:r>
            <a:r>
              <a:rPr sz="5550" dirty="0">
                <a:solidFill>
                  <a:srgbClr val="231F20"/>
                </a:solidFill>
                <a:latin typeface="Trebuchet MS"/>
                <a:cs typeface="Trebuchet MS"/>
              </a:rPr>
              <a:t>	</a:t>
            </a:r>
            <a:r>
              <a:rPr sz="5550" spc="575" dirty="0">
                <a:solidFill>
                  <a:srgbClr val="231F20"/>
                </a:solidFill>
                <a:latin typeface="Trebuchet MS"/>
                <a:cs typeface="Trebuchet MS"/>
              </a:rPr>
              <a:t>S</a:t>
            </a:r>
            <a:r>
              <a:rPr sz="5550" spc="290" dirty="0">
                <a:solidFill>
                  <a:srgbClr val="231F20"/>
                </a:solidFill>
                <a:latin typeface="Trebuchet MS"/>
                <a:cs typeface="Trebuchet MS"/>
              </a:rPr>
              <a:t>C</a:t>
            </a:r>
            <a:r>
              <a:rPr sz="5550" spc="680" dirty="0">
                <a:solidFill>
                  <a:srgbClr val="231F20"/>
                </a:solidFill>
                <a:latin typeface="Trebuchet MS"/>
                <a:cs typeface="Trebuchet MS"/>
              </a:rPr>
              <a:t>I</a:t>
            </a:r>
            <a:r>
              <a:rPr sz="5550" spc="-120" dirty="0">
                <a:solidFill>
                  <a:srgbClr val="231F20"/>
                </a:solidFill>
                <a:latin typeface="Trebuchet MS"/>
                <a:cs typeface="Trebuchet MS"/>
              </a:rPr>
              <a:t>E</a:t>
            </a:r>
            <a:r>
              <a:rPr sz="5550" spc="-30" dirty="0">
                <a:solidFill>
                  <a:srgbClr val="231F20"/>
                </a:solidFill>
                <a:latin typeface="Trebuchet MS"/>
                <a:cs typeface="Trebuchet MS"/>
              </a:rPr>
              <a:t>N</a:t>
            </a:r>
            <a:r>
              <a:rPr sz="5550" spc="-370" dirty="0">
                <a:solidFill>
                  <a:srgbClr val="231F20"/>
                </a:solidFill>
                <a:latin typeface="Trebuchet MS"/>
                <a:cs typeface="Trebuchet MS"/>
              </a:rPr>
              <a:t>T</a:t>
            </a:r>
            <a:r>
              <a:rPr sz="5550" spc="680" dirty="0">
                <a:solidFill>
                  <a:srgbClr val="231F20"/>
                </a:solidFill>
                <a:latin typeface="Trebuchet MS"/>
                <a:cs typeface="Trebuchet MS"/>
              </a:rPr>
              <a:t>I</a:t>
            </a:r>
            <a:r>
              <a:rPr sz="5550" spc="575" dirty="0">
                <a:solidFill>
                  <a:srgbClr val="231F20"/>
                </a:solidFill>
                <a:latin typeface="Trebuchet MS"/>
                <a:cs typeface="Trebuchet MS"/>
              </a:rPr>
              <a:t>S</a:t>
            </a:r>
            <a:r>
              <a:rPr sz="5550" spc="-370" dirty="0">
                <a:solidFill>
                  <a:srgbClr val="231F20"/>
                </a:solidFill>
                <a:latin typeface="Trebuchet MS"/>
                <a:cs typeface="Trebuchet MS"/>
              </a:rPr>
              <a:t>T</a:t>
            </a:r>
            <a:r>
              <a:rPr sz="5550" spc="30" dirty="0">
                <a:solidFill>
                  <a:srgbClr val="231F20"/>
                </a:solidFill>
                <a:latin typeface="Trebuchet MS"/>
                <a:cs typeface="Trebuchet MS"/>
              </a:rPr>
              <a:t>S</a:t>
            </a:r>
            <a:endParaRPr sz="5550">
              <a:latin typeface="Trebuchet MS"/>
              <a:cs typeface="Trebuchet MS"/>
            </a:endParaRPr>
          </a:p>
        </p:txBody>
      </p:sp>
      <p:sp>
        <p:nvSpPr>
          <p:cNvPr id="7" name="object 7"/>
          <p:cNvSpPr txBox="1"/>
          <p:nvPr/>
        </p:nvSpPr>
        <p:spPr>
          <a:xfrm>
            <a:off x="3289489" y="2854386"/>
            <a:ext cx="1398905" cy="5454015"/>
          </a:xfrm>
          <a:prstGeom prst="rect">
            <a:avLst/>
          </a:prstGeom>
          <a:solidFill>
            <a:srgbClr val="CCCCCC"/>
          </a:solidFill>
        </p:spPr>
        <p:txBody>
          <a:bodyPr vert="horz" wrap="square" lIns="0" tIns="354965" rIns="0" bIns="0" rtlCol="0">
            <a:spAutoFit/>
          </a:bodyPr>
          <a:lstStyle/>
          <a:p>
            <a:pPr marL="425450">
              <a:lnSpc>
                <a:spcPct val="100000"/>
              </a:lnSpc>
              <a:spcBef>
                <a:spcPts val="2795"/>
              </a:spcBef>
            </a:pPr>
            <a:r>
              <a:rPr sz="4250" b="1" spc="-490" dirty="0">
                <a:solidFill>
                  <a:srgbClr val="363636"/>
                </a:solidFill>
                <a:latin typeface="Trebuchet MS"/>
                <a:cs typeface="Trebuchet MS"/>
              </a:rPr>
              <a:t>01</a:t>
            </a:r>
            <a:endParaRPr sz="4250" dirty="0">
              <a:latin typeface="Trebuchet MS"/>
              <a:cs typeface="Trebuchet MS"/>
            </a:endParaRPr>
          </a:p>
          <a:p>
            <a:pPr marL="391795">
              <a:lnSpc>
                <a:spcPct val="100000"/>
              </a:lnSpc>
              <a:spcBef>
                <a:spcPts val="1175"/>
              </a:spcBef>
            </a:pPr>
            <a:r>
              <a:rPr sz="4250" b="1" spc="-225" dirty="0">
                <a:solidFill>
                  <a:srgbClr val="363636"/>
                </a:solidFill>
                <a:latin typeface="Trebuchet MS"/>
                <a:cs typeface="Trebuchet MS"/>
              </a:rPr>
              <a:t>02</a:t>
            </a:r>
            <a:endParaRPr sz="4250" dirty="0">
              <a:latin typeface="Trebuchet MS"/>
              <a:cs typeface="Trebuchet MS"/>
            </a:endParaRPr>
          </a:p>
          <a:p>
            <a:pPr marL="391795">
              <a:lnSpc>
                <a:spcPct val="100000"/>
              </a:lnSpc>
              <a:spcBef>
                <a:spcPts val="1839"/>
              </a:spcBef>
            </a:pPr>
            <a:r>
              <a:rPr sz="4250" b="1" spc="-225" dirty="0">
                <a:solidFill>
                  <a:srgbClr val="363636"/>
                </a:solidFill>
                <a:latin typeface="Trebuchet MS"/>
                <a:cs typeface="Trebuchet MS"/>
              </a:rPr>
              <a:t>03</a:t>
            </a:r>
            <a:endParaRPr sz="4250" dirty="0">
              <a:latin typeface="Trebuchet MS"/>
              <a:cs typeface="Trebuchet MS"/>
            </a:endParaRPr>
          </a:p>
          <a:p>
            <a:pPr marL="389255">
              <a:lnSpc>
                <a:spcPct val="100000"/>
              </a:lnSpc>
              <a:spcBef>
                <a:spcPts val="1175"/>
              </a:spcBef>
            </a:pPr>
            <a:r>
              <a:rPr sz="4250" b="1" spc="-200" dirty="0">
                <a:solidFill>
                  <a:srgbClr val="363636"/>
                </a:solidFill>
                <a:latin typeface="Trebuchet MS"/>
                <a:cs typeface="Trebuchet MS"/>
              </a:rPr>
              <a:t>04</a:t>
            </a:r>
            <a:endParaRPr sz="4250" dirty="0">
              <a:latin typeface="Trebuchet MS"/>
              <a:cs typeface="Trebuchet MS"/>
            </a:endParaRPr>
          </a:p>
          <a:p>
            <a:pPr marL="412750">
              <a:lnSpc>
                <a:spcPct val="100000"/>
              </a:lnSpc>
              <a:spcBef>
                <a:spcPts val="1140"/>
              </a:spcBef>
            </a:pPr>
            <a:r>
              <a:rPr sz="4250" b="1" spc="-235" dirty="0">
                <a:solidFill>
                  <a:srgbClr val="363636"/>
                </a:solidFill>
                <a:latin typeface="Trebuchet MS"/>
                <a:cs typeface="Trebuchet MS"/>
              </a:rPr>
              <a:t>05</a:t>
            </a:r>
            <a:endParaRPr sz="4250" dirty="0">
              <a:latin typeface="Trebuchet MS"/>
              <a:cs typeface="Trebuchet MS"/>
            </a:endParaRPr>
          </a:p>
          <a:p>
            <a:pPr marL="405130">
              <a:lnSpc>
                <a:spcPct val="100000"/>
              </a:lnSpc>
              <a:spcBef>
                <a:spcPts val="1445"/>
              </a:spcBef>
            </a:pPr>
            <a:r>
              <a:rPr sz="4250" b="1" spc="-170" dirty="0">
                <a:solidFill>
                  <a:srgbClr val="363636"/>
                </a:solidFill>
                <a:latin typeface="Trebuchet MS"/>
                <a:cs typeface="Trebuchet MS"/>
              </a:rPr>
              <a:t>06</a:t>
            </a:r>
            <a:endParaRPr sz="4250" dirty="0">
              <a:latin typeface="Trebuchet MS"/>
              <a:cs typeface="Trebuchet MS"/>
            </a:endParaRPr>
          </a:p>
        </p:txBody>
      </p:sp>
      <p:sp>
        <p:nvSpPr>
          <p:cNvPr id="8" name="object 8"/>
          <p:cNvSpPr txBox="1"/>
          <p:nvPr/>
        </p:nvSpPr>
        <p:spPr>
          <a:xfrm>
            <a:off x="4953000" y="3388941"/>
            <a:ext cx="4750690" cy="400110"/>
          </a:xfrm>
          <a:prstGeom prst="rect">
            <a:avLst/>
          </a:prstGeom>
        </p:spPr>
        <p:txBody>
          <a:bodyPr vert="horz" wrap="square" lIns="0" tIns="15240" rIns="0" bIns="0" rtlCol="0">
            <a:spAutoFit/>
          </a:bodyPr>
          <a:lstStyle/>
          <a:p>
            <a:pPr marL="12700">
              <a:lnSpc>
                <a:spcPct val="100000"/>
              </a:lnSpc>
              <a:spcBef>
                <a:spcPts val="120"/>
              </a:spcBef>
            </a:pPr>
            <a:r>
              <a:rPr lang="en-US" sz="2500" spc="170" dirty="0">
                <a:solidFill>
                  <a:srgbClr val="231F20"/>
                </a:solidFill>
                <a:latin typeface="Lucida Sans Unicode"/>
                <a:cs typeface="Lucida Sans Unicode"/>
              </a:rPr>
              <a:t>RUTH KITASI</a:t>
            </a:r>
            <a:endParaRPr sz="2500" dirty="0">
              <a:latin typeface="Lucida Sans Unicode"/>
              <a:cs typeface="Lucida Sans Unicode"/>
            </a:endParaRPr>
          </a:p>
        </p:txBody>
      </p:sp>
      <p:sp>
        <p:nvSpPr>
          <p:cNvPr id="9" name="object 9"/>
          <p:cNvSpPr txBox="1"/>
          <p:nvPr/>
        </p:nvSpPr>
        <p:spPr>
          <a:xfrm>
            <a:off x="4953000" y="4117714"/>
            <a:ext cx="4343400" cy="400110"/>
          </a:xfrm>
          <a:prstGeom prst="rect">
            <a:avLst/>
          </a:prstGeom>
        </p:spPr>
        <p:txBody>
          <a:bodyPr vert="horz" wrap="square" lIns="0" tIns="15240" rIns="0" bIns="0" rtlCol="0">
            <a:spAutoFit/>
          </a:bodyPr>
          <a:lstStyle/>
          <a:p>
            <a:pPr marL="12700">
              <a:lnSpc>
                <a:spcPct val="100000"/>
              </a:lnSpc>
              <a:spcBef>
                <a:spcPts val="120"/>
              </a:spcBef>
            </a:pPr>
            <a:r>
              <a:rPr lang="en-US" sz="2500" spc="170" dirty="0">
                <a:solidFill>
                  <a:srgbClr val="231F20"/>
                </a:solidFill>
                <a:latin typeface="Lucida Sans Unicode"/>
                <a:cs typeface="Lucida Sans Unicode"/>
              </a:rPr>
              <a:t>AGATHA NYAMBATI</a:t>
            </a:r>
            <a:endParaRPr sz="2500" dirty="0">
              <a:latin typeface="Lucida Sans Unicode"/>
              <a:cs typeface="Lucida Sans Unicode"/>
            </a:endParaRPr>
          </a:p>
        </p:txBody>
      </p:sp>
      <p:sp>
        <p:nvSpPr>
          <p:cNvPr id="10" name="object 10"/>
          <p:cNvSpPr txBox="1"/>
          <p:nvPr/>
        </p:nvSpPr>
        <p:spPr>
          <a:xfrm>
            <a:off x="4953000" y="4899992"/>
            <a:ext cx="4625595" cy="400110"/>
          </a:xfrm>
          <a:prstGeom prst="rect">
            <a:avLst/>
          </a:prstGeom>
        </p:spPr>
        <p:txBody>
          <a:bodyPr vert="horz" wrap="square" lIns="0" tIns="15240" rIns="0" bIns="0" rtlCol="0">
            <a:spAutoFit/>
          </a:bodyPr>
          <a:lstStyle/>
          <a:p>
            <a:pPr marL="12700">
              <a:lnSpc>
                <a:spcPct val="100000"/>
              </a:lnSpc>
              <a:spcBef>
                <a:spcPts val="120"/>
              </a:spcBef>
            </a:pPr>
            <a:r>
              <a:rPr lang="en-US" sz="2500" spc="145" dirty="0">
                <a:solidFill>
                  <a:srgbClr val="231F20"/>
                </a:solidFill>
                <a:latin typeface="Lucida Sans Unicode"/>
                <a:cs typeface="Lucida Sans Unicode"/>
              </a:rPr>
              <a:t>JOSELINE APIYO</a:t>
            </a:r>
            <a:endParaRPr sz="2500" dirty="0">
              <a:latin typeface="Lucida Sans Unicode"/>
              <a:cs typeface="Lucida Sans Unicode"/>
            </a:endParaRPr>
          </a:p>
        </p:txBody>
      </p:sp>
      <p:sp>
        <p:nvSpPr>
          <p:cNvPr id="11" name="object 11"/>
          <p:cNvSpPr txBox="1"/>
          <p:nvPr/>
        </p:nvSpPr>
        <p:spPr>
          <a:xfrm>
            <a:off x="4838237" y="5849124"/>
            <a:ext cx="4608006" cy="400110"/>
          </a:xfrm>
          <a:prstGeom prst="rect">
            <a:avLst/>
          </a:prstGeom>
        </p:spPr>
        <p:txBody>
          <a:bodyPr vert="horz" wrap="square" lIns="0" tIns="15240" rIns="0" bIns="0" rtlCol="0">
            <a:spAutoFit/>
          </a:bodyPr>
          <a:lstStyle/>
          <a:p>
            <a:pPr marL="12700">
              <a:lnSpc>
                <a:spcPct val="100000"/>
              </a:lnSpc>
              <a:spcBef>
                <a:spcPts val="120"/>
              </a:spcBef>
            </a:pPr>
            <a:r>
              <a:rPr lang="en-US" sz="2500" spc="165" dirty="0">
                <a:solidFill>
                  <a:srgbClr val="231F20"/>
                </a:solidFill>
                <a:latin typeface="Lucida Sans Unicode"/>
                <a:cs typeface="Lucida Sans Unicode"/>
              </a:rPr>
              <a:t>CECILIA NGUNJIRI</a:t>
            </a:r>
            <a:endParaRPr sz="2500" dirty="0">
              <a:latin typeface="Lucida Sans Unicode"/>
              <a:cs typeface="Lucida Sans Unicode"/>
            </a:endParaRPr>
          </a:p>
        </p:txBody>
      </p:sp>
      <p:sp>
        <p:nvSpPr>
          <p:cNvPr id="12" name="object 12"/>
          <p:cNvSpPr txBox="1"/>
          <p:nvPr/>
        </p:nvSpPr>
        <p:spPr>
          <a:xfrm>
            <a:off x="4863274" y="6642965"/>
            <a:ext cx="4608006" cy="400110"/>
          </a:xfrm>
          <a:prstGeom prst="rect">
            <a:avLst/>
          </a:prstGeom>
        </p:spPr>
        <p:txBody>
          <a:bodyPr vert="horz" wrap="square" lIns="0" tIns="15240" rIns="0" bIns="0" rtlCol="0">
            <a:spAutoFit/>
          </a:bodyPr>
          <a:lstStyle/>
          <a:p>
            <a:pPr marL="12700">
              <a:lnSpc>
                <a:spcPct val="100000"/>
              </a:lnSpc>
              <a:spcBef>
                <a:spcPts val="120"/>
              </a:spcBef>
            </a:pPr>
            <a:r>
              <a:rPr lang="en-US" sz="2500" spc="204" dirty="0">
                <a:solidFill>
                  <a:srgbClr val="231F20"/>
                </a:solidFill>
                <a:latin typeface="Lucida Sans Unicode"/>
                <a:cs typeface="Lucida Sans Unicode"/>
              </a:rPr>
              <a:t>JOHN MBEGO</a:t>
            </a:r>
            <a:endParaRPr sz="2500" dirty="0">
              <a:latin typeface="Lucida Sans Unicode"/>
              <a:cs typeface="Lucida Sans Unicode"/>
            </a:endParaRPr>
          </a:p>
        </p:txBody>
      </p:sp>
      <p:sp>
        <p:nvSpPr>
          <p:cNvPr id="13" name="object 13"/>
          <p:cNvSpPr txBox="1"/>
          <p:nvPr/>
        </p:nvSpPr>
        <p:spPr>
          <a:xfrm>
            <a:off x="4870894" y="7577630"/>
            <a:ext cx="4231451" cy="400110"/>
          </a:xfrm>
          <a:prstGeom prst="rect">
            <a:avLst/>
          </a:prstGeom>
        </p:spPr>
        <p:txBody>
          <a:bodyPr vert="horz" wrap="square" lIns="0" tIns="15240" rIns="0" bIns="0" rtlCol="0">
            <a:spAutoFit/>
          </a:bodyPr>
          <a:lstStyle/>
          <a:p>
            <a:pPr marL="12700">
              <a:lnSpc>
                <a:spcPct val="100000"/>
              </a:lnSpc>
              <a:spcBef>
                <a:spcPts val="120"/>
              </a:spcBef>
            </a:pPr>
            <a:r>
              <a:rPr lang="en-US" sz="2500" spc="185" dirty="0">
                <a:solidFill>
                  <a:srgbClr val="231F20"/>
                </a:solidFill>
                <a:latin typeface="Lucida Sans Unicode"/>
                <a:cs typeface="Lucida Sans Unicode"/>
              </a:rPr>
              <a:t>LEONARD KOYIO</a:t>
            </a:r>
            <a:endParaRPr sz="2500" dirty="0">
              <a:latin typeface="Lucida Sans Unicode"/>
              <a:cs typeface="Lucida Sans Unicod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DEDEDE"/>
          </a:solidFill>
        </p:spPr>
        <p:txBody>
          <a:bodyPr wrap="square" lIns="0" tIns="0" rIns="0" bIns="0" rtlCol="0"/>
          <a:lstStyle/>
          <a:p>
            <a:endParaRPr/>
          </a:p>
        </p:txBody>
      </p:sp>
      <p:pic>
        <p:nvPicPr>
          <p:cNvPr id="3" name="object 3"/>
          <p:cNvPicPr/>
          <p:nvPr/>
        </p:nvPicPr>
        <p:blipFill>
          <a:blip r:embed="rId2">
            <a:extLst>
              <a:ext uri="{28A0092B-C50C-407E-A947-70E740481C1C}">
                <a14:useLocalDpi xmlns:a14="http://schemas.microsoft.com/office/drawing/2010/main" val="0"/>
              </a:ext>
            </a:extLst>
          </a:blip>
          <a:srcRect/>
          <a:stretch/>
        </p:blipFill>
        <p:spPr>
          <a:xfrm>
            <a:off x="7980869" y="1643898"/>
            <a:ext cx="9538035" cy="6324599"/>
          </a:xfrm>
          <a:prstGeom prst="rect">
            <a:avLst/>
          </a:prstGeom>
        </p:spPr>
      </p:pic>
      <p:pic>
        <p:nvPicPr>
          <p:cNvPr id="4" name="object 4"/>
          <p:cNvPicPr/>
          <p:nvPr/>
        </p:nvPicPr>
        <p:blipFill>
          <a:blip r:embed="rId3" cstate="print"/>
          <a:stretch>
            <a:fillRect/>
          </a:stretch>
        </p:blipFill>
        <p:spPr>
          <a:xfrm>
            <a:off x="336781" y="7551336"/>
            <a:ext cx="3095624" cy="2552287"/>
          </a:xfrm>
          <a:prstGeom prst="rect">
            <a:avLst/>
          </a:prstGeom>
        </p:spPr>
      </p:pic>
      <p:sp>
        <p:nvSpPr>
          <p:cNvPr id="5" name="object 5"/>
          <p:cNvSpPr txBox="1">
            <a:spLocks noGrp="1"/>
          </p:cNvSpPr>
          <p:nvPr>
            <p:ph type="title"/>
          </p:nvPr>
        </p:nvSpPr>
        <p:spPr>
          <a:xfrm>
            <a:off x="5596995" y="141098"/>
            <a:ext cx="7880350" cy="1212215"/>
          </a:xfrm>
          <a:prstGeom prst="rect">
            <a:avLst/>
          </a:prstGeom>
        </p:spPr>
        <p:txBody>
          <a:bodyPr vert="horz" wrap="square" lIns="0" tIns="16510" rIns="0" bIns="0" rtlCol="0">
            <a:spAutoFit/>
          </a:bodyPr>
          <a:lstStyle/>
          <a:p>
            <a:pPr marL="12700">
              <a:lnSpc>
                <a:spcPct val="100000"/>
              </a:lnSpc>
              <a:spcBef>
                <a:spcPts val="130"/>
              </a:spcBef>
            </a:pPr>
            <a:r>
              <a:rPr sz="7750" i="1" spc="195" dirty="0">
                <a:solidFill>
                  <a:srgbClr val="000000"/>
                </a:solidFill>
                <a:latin typeface="Times New Roman"/>
                <a:cs typeface="Times New Roman"/>
              </a:rPr>
              <a:t>INTRODUCTION</a:t>
            </a:r>
            <a:endParaRPr sz="7750">
              <a:latin typeface="Times New Roman"/>
              <a:cs typeface="Times New Roman"/>
            </a:endParaRPr>
          </a:p>
        </p:txBody>
      </p:sp>
      <p:sp>
        <p:nvSpPr>
          <p:cNvPr id="6" name="object 6"/>
          <p:cNvSpPr txBox="1"/>
          <p:nvPr/>
        </p:nvSpPr>
        <p:spPr>
          <a:xfrm>
            <a:off x="358552" y="1794257"/>
            <a:ext cx="7263765" cy="5316135"/>
          </a:xfrm>
          <a:prstGeom prst="rect">
            <a:avLst/>
          </a:prstGeom>
        </p:spPr>
        <p:txBody>
          <a:bodyPr vert="horz" wrap="square" lIns="0" tIns="12700" rIns="0" bIns="0" rtlCol="0">
            <a:spAutoFit/>
          </a:bodyPr>
          <a:lstStyle/>
          <a:p>
            <a:pPr marL="351155" marR="5080" indent="-339090" algn="r">
              <a:lnSpc>
                <a:spcPct val="141100"/>
              </a:lnSpc>
              <a:spcBef>
                <a:spcPts val="100"/>
              </a:spcBef>
            </a:pPr>
            <a:r>
              <a:rPr lang="en-US" sz="3100" dirty="0">
                <a:latin typeface="Arial"/>
                <a:cs typeface="Arial"/>
              </a:rPr>
              <a:t>In todays world of massive data growth, recommendation systems have become essential tools for filtering information and enhancing user experiences. These system help users find the relevant content by analyzing their past behaviors, such as queries or browsing histories.</a:t>
            </a:r>
            <a:endParaRPr sz="31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object 2"/>
          <p:cNvSpPr txBox="1"/>
          <p:nvPr/>
        </p:nvSpPr>
        <p:spPr>
          <a:xfrm>
            <a:off x="305459" y="5905500"/>
            <a:ext cx="6123940" cy="2393315"/>
          </a:xfrm>
          <a:prstGeom prst="rect">
            <a:avLst/>
          </a:prstGeom>
        </p:spPr>
        <p:txBody>
          <a:bodyPr vert="horz" wrap="square" lIns="0" tIns="16510" rIns="0" bIns="0" rtlCol="0">
            <a:spAutoFit/>
          </a:bodyPr>
          <a:lstStyle/>
          <a:p>
            <a:pPr marL="12700" marR="5080">
              <a:lnSpc>
                <a:spcPct val="100000"/>
              </a:lnSpc>
              <a:spcBef>
                <a:spcPts val="130"/>
              </a:spcBef>
            </a:pPr>
            <a:r>
              <a:rPr sz="7750" b="1" i="1" spc="190" dirty="0">
                <a:latin typeface="Times New Roman"/>
                <a:cs typeface="Times New Roman"/>
              </a:rPr>
              <a:t>PROBLEM </a:t>
            </a:r>
            <a:r>
              <a:rPr sz="7750" b="1" i="1" spc="195" dirty="0">
                <a:latin typeface="Times New Roman"/>
                <a:cs typeface="Times New Roman"/>
              </a:rPr>
              <a:t> </a:t>
            </a:r>
            <a:r>
              <a:rPr sz="7750" b="1" i="1" spc="120" dirty="0">
                <a:latin typeface="Times New Roman"/>
                <a:cs typeface="Times New Roman"/>
              </a:rPr>
              <a:t>S</a:t>
            </a:r>
            <a:r>
              <a:rPr sz="7750" b="1" i="1" spc="225" dirty="0">
                <a:latin typeface="Times New Roman"/>
                <a:cs typeface="Times New Roman"/>
              </a:rPr>
              <a:t>T</a:t>
            </a:r>
            <a:r>
              <a:rPr sz="7750" b="1" i="1" spc="459" dirty="0">
                <a:latin typeface="Times New Roman"/>
                <a:cs typeface="Times New Roman"/>
              </a:rPr>
              <a:t>A</a:t>
            </a:r>
            <a:r>
              <a:rPr sz="7750" b="1" i="1" spc="225" dirty="0">
                <a:latin typeface="Times New Roman"/>
                <a:cs typeface="Times New Roman"/>
              </a:rPr>
              <a:t>T</a:t>
            </a:r>
            <a:r>
              <a:rPr sz="7750" b="1" i="1" spc="-275" dirty="0">
                <a:latin typeface="Times New Roman"/>
                <a:cs typeface="Times New Roman"/>
              </a:rPr>
              <a:t>E</a:t>
            </a:r>
            <a:r>
              <a:rPr sz="7750" b="1" i="1" spc="385" dirty="0">
                <a:latin typeface="Times New Roman"/>
                <a:cs typeface="Times New Roman"/>
              </a:rPr>
              <a:t>M</a:t>
            </a:r>
            <a:r>
              <a:rPr sz="7750" b="1" i="1" spc="-275" dirty="0">
                <a:latin typeface="Times New Roman"/>
                <a:cs typeface="Times New Roman"/>
              </a:rPr>
              <a:t>E</a:t>
            </a:r>
            <a:r>
              <a:rPr sz="7750" b="1" i="1" spc="360" dirty="0">
                <a:latin typeface="Times New Roman"/>
                <a:cs typeface="Times New Roman"/>
              </a:rPr>
              <a:t>N</a:t>
            </a:r>
            <a:r>
              <a:rPr sz="7750" b="1" i="1" spc="229" dirty="0">
                <a:latin typeface="Times New Roman"/>
                <a:cs typeface="Times New Roman"/>
              </a:rPr>
              <a:t>T</a:t>
            </a:r>
            <a:endParaRPr sz="7750" dirty="0">
              <a:latin typeface="Times New Roman"/>
              <a:cs typeface="Times New Roman"/>
            </a:endParaRPr>
          </a:p>
        </p:txBody>
      </p:sp>
      <p:pic>
        <p:nvPicPr>
          <p:cNvPr id="3" name="object 3"/>
          <p:cNvPicPr/>
          <p:nvPr/>
        </p:nvPicPr>
        <p:blipFill>
          <a:blip r:embed="rId2">
            <a:extLst>
              <a:ext uri="{28A0092B-C50C-407E-A947-70E740481C1C}">
                <a14:useLocalDpi xmlns:a14="http://schemas.microsoft.com/office/drawing/2010/main" val="0"/>
              </a:ext>
            </a:extLst>
          </a:blip>
          <a:srcRect/>
          <a:stretch/>
        </p:blipFill>
        <p:spPr>
          <a:xfrm>
            <a:off x="459504" y="848098"/>
            <a:ext cx="7236696" cy="4676402"/>
          </a:xfrm>
          <a:prstGeom prst="rect">
            <a:avLst/>
          </a:prstGeom>
        </p:spPr>
      </p:pic>
      <p:sp>
        <p:nvSpPr>
          <p:cNvPr id="5" name="object 5"/>
          <p:cNvSpPr txBox="1"/>
          <p:nvPr/>
        </p:nvSpPr>
        <p:spPr>
          <a:xfrm>
            <a:off x="7543800" y="777148"/>
            <a:ext cx="10438741" cy="7033352"/>
          </a:xfrm>
          <a:prstGeom prst="rect">
            <a:avLst/>
          </a:prstGeom>
        </p:spPr>
        <p:txBody>
          <a:bodyPr vert="horz" wrap="square" lIns="0" tIns="12065" rIns="0" bIns="0" rtlCol="0">
            <a:spAutoFit/>
          </a:bodyPr>
          <a:lstStyle/>
          <a:p>
            <a:pPr marL="12700" marR="5080" indent="2044700" algn="r">
              <a:lnSpc>
                <a:spcPct val="141400"/>
              </a:lnSpc>
              <a:spcBef>
                <a:spcPts val="95"/>
              </a:spcBef>
              <a:tabLst>
                <a:tab pos="3726179" algn="l"/>
              </a:tabLst>
            </a:pPr>
            <a:r>
              <a:rPr lang="en-US" sz="2850" i="1" spc="-110" dirty="0">
                <a:latin typeface="Arial"/>
                <a:cs typeface="Arial"/>
              </a:rPr>
              <a:t>With the vast amount of content available in our streaming platforms, majority of users often feel overwhelmed by making choices, hence difficulties in discovering movies that align with their preferences.</a:t>
            </a:r>
          </a:p>
          <a:p>
            <a:pPr marL="12700" marR="5080" indent="2044700" algn="r">
              <a:lnSpc>
                <a:spcPct val="141400"/>
              </a:lnSpc>
              <a:spcBef>
                <a:spcPts val="95"/>
              </a:spcBef>
              <a:tabLst>
                <a:tab pos="3726179" algn="l"/>
              </a:tabLst>
            </a:pPr>
            <a:r>
              <a:rPr lang="en-US" sz="2850" i="1" spc="-110" dirty="0">
                <a:latin typeface="Arial"/>
                <a:cs typeface="Arial"/>
              </a:rPr>
              <a:t>Movie lens has tasked our team of data scientists with optimizing their recommendation system through data-driven approaches.</a:t>
            </a:r>
          </a:p>
          <a:p>
            <a:pPr marL="12700" marR="5080" indent="2044700" algn="r">
              <a:lnSpc>
                <a:spcPct val="141400"/>
              </a:lnSpc>
              <a:spcBef>
                <a:spcPts val="95"/>
              </a:spcBef>
              <a:tabLst>
                <a:tab pos="3726179" algn="l"/>
              </a:tabLst>
            </a:pPr>
            <a:endParaRPr lang="en-US" sz="2850" i="1" spc="-110" dirty="0">
              <a:latin typeface="Arial"/>
              <a:cs typeface="Arial"/>
            </a:endParaRPr>
          </a:p>
          <a:p>
            <a:pPr marL="12700" marR="5080" indent="2044700" algn="r">
              <a:lnSpc>
                <a:spcPct val="141400"/>
              </a:lnSpc>
              <a:spcBef>
                <a:spcPts val="95"/>
              </a:spcBef>
              <a:tabLst>
                <a:tab pos="3726179" algn="l"/>
              </a:tabLst>
            </a:pPr>
            <a:r>
              <a:rPr lang="en-US" sz="2850" i="1" spc="-110" dirty="0">
                <a:latin typeface="Arial"/>
                <a:cs typeface="Arial"/>
              </a:rPr>
              <a:t>By analyzing user behaviors and preferences, we aim to enhance system ability to deliver personalized movie recommendations.</a:t>
            </a:r>
            <a:r>
              <a:rPr sz="2850" i="1" spc="-110" dirty="0">
                <a:latin typeface="Arial"/>
                <a:cs typeface="Arial"/>
              </a:rPr>
              <a:t>.</a:t>
            </a:r>
            <a:endParaRPr sz="285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7B5DE-D996-20A2-0B2E-A5ACE2838C21}"/>
              </a:ext>
            </a:extLst>
          </p:cNvPr>
          <p:cNvSpPr>
            <a:spLocks noGrp="1"/>
          </p:cNvSpPr>
          <p:nvPr>
            <p:ph type="title"/>
          </p:nvPr>
        </p:nvSpPr>
        <p:spPr/>
        <p:txBody>
          <a:bodyPr/>
          <a:lstStyle/>
          <a:p>
            <a:r>
              <a:rPr lang="en-US" dirty="0">
                <a:solidFill>
                  <a:schemeClr val="tx1"/>
                </a:solidFill>
              </a:rPr>
              <a:t>OBJECTIVES</a:t>
            </a:r>
          </a:p>
        </p:txBody>
      </p:sp>
      <p:sp>
        <p:nvSpPr>
          <p:cNvPr id="3" name="Text Placeholder 2">
            <a:extLst>
              <a:ext uri="{FF2B5EF4-FFF2-40B4-BE49-F238E27FC236}">
                <a16:creationId xmlns:a16="http://schemas.microsoft.com/office/drawing/2014/main" id="{AD5F8621-6EC2-51C9-AD94-8556B1313A99}"/>
              </a:ext>
            </a:extLst>
          </p:cNvPr>
          <p:cNvSpPr>
            <a:spLocks noGrp="1"/>
          </p:cNvSpPr>
          <p:nvPr>
            <p:ph type="body" idx="1"/>
          </p:nvPr>
        </p:nvSpPr>
        <p:spPr>
          <a:xfrm>
            <a:off x="228600" y="1866900"/>
            <a:ext cx="17145000" cy="6524863"/>
          </a:xfrm>
          <a:solidFill>
            <a:schemeClr val="accent2">
              <a:lumMod val="20000"/>
              <a:lumOff val="80000"/>
            </a:schemeClr>
          </a:solidFill>
        </p:spPr>
        <p:txBody>
          <a:bodyPr/>
          <a:lstStyle/>
          <a:p>
            <a:pPr marL="514350" indent="-514350">
              <a:buFont typeface="Arial" panose="020B0604020202020204" pitchFamily="34" charset="0"/>
              <a:buChar char="•"/>
            </a:pPr>
            <a:r>
              <a:rPr lang="en-US" sz="3600" b="1" dirty="0"/>
              <a:t>Develop a personalized Recommendation System.</a:t>
            </a:r>
          </a:p>
          <a:p>
            <a:pPr marL="514350" indent="-514350">
              <a:buFont typeface="Arial" panose="020B0604020202020204" pitchFamily="34" charset="0"/>
              <a:buChar char="•"/>
            </a:pPr>
            <a:endParaRPr lang="en-US" sz="3600" b="1" dirty="0"/>
          </a:p>
          <a:p>
            <a:pPr marL="514350" indent="-514350">
              <a:buFont typeface="Arial" panose="020B0604020202020204" pitchFamily="34" charset="0"/>
              <a:buChar char="•"/>
            </a:pPr>
            <a:r>
              <a:rPr lang="en-US" sz="3600" b="1" dirty="0"/>
              <a:t>Implement Content Based Filtering for Existing Users.</a:t>
            </a:r>
          </a:p>
          <a:p>
            <a:pPr marL="514350" indent="-514350">
              <a:buFont typeface="Arial" panose="020B0604020202020204" pitchFamily="34" charset="0"/>
              <a:buChar char="•"/>
            </a:pPr>
            <a:endParaRPr lang="en-US" sz="3600" b="1" dirty="0"/>
          </a:p>
          <a:p>
            <a:pPr marL="514350" indent="-514350">
              <a:buFont typeface="Arial" panose="020B0604020202020204" pitchFamily="34" charset="0"/>
              <a:buChar char="•"/>
            </a:pPr>
            <a:r>
              <a:rPr lang="en-US" sz="3600" b="1" dirty="0"/>
              <a:t>Mitigate the Cold Start Problem by :</a:t>
            </a:r>
          </a:p>
          <a:p>
            <a:pPr marL="2343150" lvl="4" indent="-514350">
              <a:buFont typeface="+mj-lt"/>
              <a:buAutoNum type="arabicPeriod"/>
            </a:pPr>
            <a:r>
              <a:rPr lang="en-US" sz="3600" b="1" dirty="0">
                <a:solidFill>
                  <a:schemeClr val="tx1"/>
                </a:solidFill>
              </a:rPr>
              <a:t>Promoting Movie Popularity.</a:t>
            </a:r>
          </a:p>
          <a:p>
            <a:pPr marL="2343150" lvl="4" indent="-514350">
              <a:buFont typeface="+mj-lt"/>
              <a:buAutoNum type="arabicPeriod"/>
            </a:pPr>
            <a:r>
              <a:rPr lang="en-US" sz="3600" b="1" dirty="0">
                <a:solidFill>
                  <a:schemeClr val="tx1"/>
                </a:solidFill>
              </a:rPr>
              <a:t>Content-Based Filtering.</a:t>
            </a:r>
          </a:p>
          <a:p>
            <a:pPr marL="514350" indent="-514350">
              <a:buFont typeface="Arial" panose="020B0604020202020204" pitchFamily="34" charset="0"/>
              <a:buChar char="•"/>
            </a:pPr>
            <a:endParaRPr lang="en-US" sz="3600" b="1" dirty="0">
              <a:solidFill>
                <a:schemeClr val="tx1"/>
              </a:solidFill>
            </a:endParaRPr>
          </a:p>
          <a:p>
            <a:pPr marL="514350" indent="-514350">
              <a:buFont typeface="Arial" panose="020B0604020202020204" pitchFamily="34" charset="0"/>
              <a:buChar char="•"/>
            </a:pPr>
            <a:r>
              <a:rPr lang="en-US" sz="3600" b="1" dirty="0">
                <a:solidFill>
                  <a:schemeClr val="tx1"/>
                </a:solidFill>
              </a:rPr>
              <a:t>Evaluate The Recommendation System Performance.</a:t>
            </a:r>
          </a:p>
          <a:p>
            <a:pPr marL="514350" indent="-514350">
              <a:buFont typeface="Arial" panose="020B0604020202020204" pitchFamily="34" charset="0"/>
              <a:buChar char="•"/>
            </a:pPr>
            <a:endParaRPr lang="en-US" sz="3600" b="1" dirty="0">
              <a:solidFill>
                <a:schemeClr val="tx1"/>
              </a:solidFill>
            </a:endParaRPr>
          </a:p>
          <a:p>
            <a:pPr marL="514350" indent="-514350">
              <a:buFont typeface="Arial" panose="020B0604020202020204" pitchFamily="34" charset="0"/>
              <a:buChar char="•"/>
            </a:pPr>
            <a:r>
              <a:rPr lang="en-US" sz="3600" b="1" dirty="0">
                <a:solidFill>
                  <a:schemeClr val="tx1"/>
                </a:solidFill>
              </a:rPr>
              <a:t>Analyze Movie Rating Frequency.</a:t>
            </a:r>
          </a:p>
          <a:p>
            <a:endParaRPr lang="en-US" sz="2800" dirty="0"/>
          </a:p>
        </p:txBody>
      </p:sp>
    </p:spTree>
    <p:extLst>
      <p:ext uri="{BB962C8B-B14F-4D97-AF65-F5344CB8AC3E}">
        <p14:creationId xmlns:p14="http://schemas.microsoft.com/office/powerpoint/2010/main" val="3024024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226300" y="0"/>
            <a:ext cx="11061700" cy="10287000"/>
            <a:chOff x="7226300" y="0"/>
            <a:chExt cx="11061700" cy="10287000"/>
          </a:xfrm>
        </p:grpSpPr>
        <p:sp>
          <p:nvSpPr>
            <p:cNvPr id="3" name="object 3"/>
            <p:cNvSpPr/>
            <p:nvPr/>
          </p:nvSpPr>
          <p:spPr>
            <a:xfrm>
              <a:off x="7226300" y="0"/>
              <a:ext cx="11061700" cy="10287000"/>
            </a:xfrm>
            <a:custGeom>
              <a:avLst/>
              <a:gdLst/>
              <a:ahLst/>
              <a:cxnLst/>
              <a:rect l="l" t="t" r="r" b="b"/>
              <a:pathLst>
                <a:path w="11061700" h="10287000">
                  <a:moveTo>
                    <a:pt x="11061699" y="10286999"/>
                  </a:moveTo>
                  <a:lnTo>
                    <a:pt x="0" y="10286999"/>
                  </a:lnTo>
                  <a:lnTo>
                    <a:pt x="0" y="0"/>
                  </a:lnTo>
                  <a:lnTo>
                    <a:pt x="11061699" y="0"/>
                  </a:lnTo>
                  <a:lnTo>
                    <a:pt x="11061699" y="10286999"/>
                  </a:lnTo>
                  <a:close/>
                </a:path>
              </a:pathLst>
            </a:custGeom>
            <a:solidFill>
              <a:srgbClr val="FFF5E3"/>
            </a:solidFill>
          </p:spPr>
          <p:txBody>
            <a:bodyPr wrap="square" lIns="0" tIns="0" rIns="0" bIns="0" rtlCol="0"/>
            <a:lstStyle/>
            <a:p>
              <a:endParaRPr/>
            </a:p>
          </p:txBody>
        </p:sp>
        <p:pic>
          <p:nvPicPr>
            <p:cNvPr id="4" name="object 4"/>
            <p:cNvPicPr/>
            <p:nvPr/>
          </p:nvPicPr>
          <p:blipFill>
            <a:blip r:embed="rId2" cstate="print"/>
            <a:stretch>
              <a:fillRect/>
            </a:stretch>
          </p:blipFill>
          <p:spPr>
            <a:xfrm>
              <a:off x="8722235" y="1741940"/>
              <a:ext cx="3743324" cy="2666999"/>
            </a:xfrm>
            <a:prstGeom prst="rect">
              <a:avLst/>
            </a:prstGeom>
          </p:spPr>
        </p:pic>
        <p:pic>
          <p:nvPicPr>
            <p:cNvPr id="5" name="object 5"/>
            <p:cNvPicPr/>
            <p:nvPr/>
          </p:nvPicPr>
          <p:blipFill>
            <a:blip r:embed="rId3" cstate="print"/>
            <a:stretch>
              <a:fillRect/>
            </a:stretch>
          </p:blipFill>
          <p:spPr>
            <a:xfrm>
              <a:off x="8722236" y="5381193"/>
              <a:ext cx="3743324" cy="2666999"/>
            </a:xfrm>
            <a:prstGeom prst="rect">
              <a:avLst/>
            </a:prstGeom>
          </p:spPr>
        </p:pic>
        <p:pic>
          <p:nvPicPr>
            <p:cNvPr id="6" name="object 6"/>
            <p:cNvPicPr/>
            <p:nvPr/>
          </p:nvPicPr>
          <p:blipFill>
            <a:blip r:embed="rId4" cstate="print"/>
            <a:stretch>
              <a:fillRect/>
            </a:stretch>
          </p:blipFill>
          <p:spPr>
            <a:xfrm>
              <a:off x="13044637" y="1741940"/>
              <a:ext cx="3743324" cy="2667000"/>
            </a:xfrm>
            <a:prstGeom prst="rect">
              <a:avLst/>
            </a:prstGeom>
          </p:spPr>
        </p:pic>
        <p:pic>
          <p:nvPicPr>
            <p:cNvPr id="7" name="object 7"/>
            <p:cNvPicPr/>
            <p:nvPr/>
          </p:nvPicPr>
          <p:blipFill>
            <a:blip r:embed="rId5" cstate="print">
              <a:extLst>
                <a:ext uri="{28A0092B-C50C-407E-A947-70E740481C1C}">
                  <a14:useLocalDpi xmlns:a14="http://schemas.microsoft.com/office/drawing/2010/main" val="0"/>
                </a:ext>
              </a:extLst>
            </a:blip>
            <a:srcRect/>
            <a:stretch/>
          </p:blipFill>
          <p:spPr>
            <a:xfrm>
              <a:off x="13582799" y="5381193"/>
              <a:ext cx="3409801" cy="2666999"/>
            </a:xfrm>
            <a:prstGeom prst="rect">
              <a:avLst/>
            </a:prstGeom>
          </p:spPr>
        </p:pic>
      </p:grpSp>
      <p:sp>
        <p:nvSpPr>
          <p:cNvPr id="8" name="object 8"/>
          <p:cNvSpPr txBox="1">
            <a:spLocks noGrp="1"/>
          </p:cNvSpPr>
          <p:nvPr>
            <p:ph type="title"/>
          </p:nvPr>
        </p:nvSpPr>
        <p:spPr>
          <a:xfrm>
            <a:off x="1187384" y="2290771"/>
            <a:ext cx="5513070" cy="1212215"/>
          </a:xfrm>
          <a:prstGeom prst="rect">
            <a:avLst/>
          </a:prstGeom>
        </p:spPr>
        <p:txBody>
          <a:bodyPr vert="horz" wrap="square" lIns="0" tIns="16510" rIns="0" bIns="0" rtlCol="0">
            <a:spAutoFit/>
          </a:bodyPr>
          <a:lstStyle/>
          <a:p>
            <a:pPr marL="12700">
              <a:lnSpc>
                <a:spcPct val="100000"/>
              </a:lnSpc>
              <a:spcBef>
                <a:spcPts val="130"/>
              </a:spcBef>
            </a:pPr>
            <a:r>
              <a:rPr sz="7750" i="1" spc="225" dirty="0">
                <a:solidFill>
                  <a:srgbClr val="000000"/>
                </a:solidFill>
                <a:latin typeface="Times New Roman"/>
                <a:cs typeface="Times New Roman"/>
              </a:rPr>
              <a:t>OVERVIEW</a:t>
            </a:r>
            <a:endParaRPr sz="7750">
              <a:latin typeface="Times New Roman"/>
              <a:cs typeface="Times New Roman"/>
            </a:endParaRPr>
          </a:p>
        </p:txBody>
      </p:sp>
      <p:sp>
        <p:nvSpPr>
          <p:cNvPr id="9" name="object 9"/>
          <p:cNvSpPr txBox="1"/>
          <p:nvPr/>
        </p:nvSpPr>
        <p:spPr>
          <a:xfrm>
            <a:off x="1547964" y="3995491"/>
            <a:ext cx="3930015" cy="2463800"/>
          </a:xfrm>
          <a:prstGeom prst="rect">
            <a:avLst/>
          </a:prstGeom>
        </p:spPr>
        <p:txBody>
          <a:bodyPr vert="horz" wrap="square" lIns="0" tIns="12065" rIns="0" bIns="0" rtlCol="0">
            <a:spAutoFit/>
          </a:bodyPr>
          <a:lstStyle/>
          <a:p>
            <a:pPr marL="12700" marR="5080">
              <a:lnSpc>
                <a:spcPct val="140400"/>
              </a:lnSpc>
              <a:spcBef>
                <a:spcPts val="95"/>
              </a:spcBef>
            </a:pPr>
            <a:r>
              <a:rPr sz="2850" i="1" spc="-10" dirty="0">
                <a:latin typeface="Arial"/>
                <a:cs typeface="Arial"/>
              </a:rPr>
              <a:t>Descriptive </a:t>
            </a:r>
            <a:r>
              <a:rPr sz="2850" i="1" spc="-20" dirty="0">
                <a:latin typeface="Arial"/>
                <a:cs typeface="Arial"/>
              </a:rPr>
              <a:t>Statistics </a:t>
            </a:r>
            <a:r>
              <a:rPr sz="2850" i="1" spc="-15" dirty="0">
                <a:latin typeface="Arial"/>
                <a:cs typeface="Arial"/>
              </a:rPr>
              <a:t> </a:t>
            </a:r>
            <a:r>
              <a:rPr sz="2850" i="1" spc="5" dirty="0">
                <a:latin typeface="Arial"/>
                <a:cs typeface="Arial"/>
              </a:rPr>
              <a:t>Data </a:t>
            </a:r>
            <a:r>
              <a:rPr sz="2850" i="1" spc="-30" dirty="0">
                <a:latin typeface="Arial"/>
                <a:cs typeface="Arial"/>
              </a:rPr>
              <a:t>Visualization </a:t>
            </a:r>
            <a:r>
              <a:rPr sz="2850" i="1" spc="-25" dirty="0">
                <a:latin typeface="Arial"/>
                <a:cs typeface="Arial"/>
              </a:rPr>
              <a:t> </a:t>
            </a:r>
            <a:r>
              <a:rPr sz="2850" i="1" spc="-35" dirty="0">
                <a:latin typeface="Arial"/>
                <a:cs typeface="Arial"/>
              </a:rPr>
              <a:t>Machine </a:t>
            </a:r>
            <a:r>
              <a:rPr sz="2850" i="1" spc="-20" dirty="0">
                <a:latin typeface="Arial"/>
                <a:cs typeface="Arial"/>
              </a:rPr>
              <a:t>Learning </a:t>
            </a:r>
            <a:r>
              <a:rPr sz="2850" i="1" spc="-15" dirty="0">
                <a:latin typeface="Arial"/>
                <a:cs typeface="Arial"/>
              </a:rPr>
              <a:t> </a:t>
            </a:r>
            <a:r>
              <a:rPr sz="2850" i="1" spc="-70" dirty="0">
                <a:latin typeface="Arial"/>
                <a:cs typeface="Arial"/>
              </a:rPr>
              <a:t>Recommendation</a:t>
            </a:r>
            <a:r>
              <a:rPr sz="2850" i="1" spc="-125" dirty="0">
                <a:latin typeface="Arial"/>
                <a:cs typeface="Arial"/>
              </a:rPr>
              <a:t> </a:t>
            </a:r>
            <a:r>
              <a:rPr sz="2850" i="1" spc="-80" dirty="0">
                <a:latin typeface="Arial"/>
                <a:cs typeface="Arial"/>
              </a:rPr>
              <a:t>system</a:t>
            </a:r>
            <a:endParaRPr sz="2850">
              <a:latin typeface="Arial"/>
              <a:cs typeface="Arial"/>
            </a:endParaRPr>
          </a:p>
        </p:txBody>
      </p:sp>
      <p:sp>
        <p:nvSpPr>
          <p:cNvPr id="10" name="object 10"/>
          <p:cNvSpPr txBox="1"/>
          <p:nvPr/>
        </p:nvSpPr>
        <p:spPr>
          <a:xfrm>
            <a:off x="8910453" y="4578845"/>
            <a:ext cx="3371215" cy="330200"/>
          </a:xfrm>
          <a:prstGeom prst="rect">
            <a:avLst/>
          </a:prstGeom>
        </p:spPr>
        <p:txBody>
          <a:bodyPr vert="horz" wrap="square" lIns="0" tIns="12700" rIns="0" bIns="0" rtlCol="0">
            <a:spAutoFit/>
          </a:bodyPr>
          <a:lstStyle/>
          <a:p>
            <a:pPr marL="12700">
              <a:lnSpc>
                <a:spcPct val="100000"/>
              </a:lnSpc>
              <a:spcBef>
                <a:spcPts val="100"/>
              </a:spcBef>
            </a:pPr>
            <a:r>
              <a:rPr sz="2000" b="1" spc="25" dirty="0">
                <a:latin typeface="Tahoma"/>
                <a:cs typeface="Tahoma"/>
              </a:rPr>
              <a:t>Exploratory</a:t>
            </a:r>
            <a:r>
              <a:rPr sz="2000" b="1" spc="-135" dirty="0">
                <a:latin typeface="Tahoma"/>
                <a:cs typeface="Tahoma"/>
              </a:rPr>
              <a:t> </a:t>
            </a:r>
            <a:r>
              <a:rPr sz="2000" b="1" spc="10" dirty="0">
                <a:latin typeface="Tahoma"/>
                <a:cs typeface="Tahoma"/>
              </a:rPr>
              <a:t>Data</a:t>
            </a:r>
            <a:r>
              <a:rPr sz="2000" b="1" spc="-135" dirty="0">
                <a:latin typeface="Tahoma"/>
                <a:cs typeface="Tahoma"/>
              </a:rPr>
              <a:t> </a:t>
            </a:r>
            <a:r>
              <a:rPr sz="2000" b="1" spc="30" dirty="0">
                <a:latin typeface="Tahoma"/>
                <a:cs typeface="Tahoma"/>
              </a:rPr>
              <a:t>Analysis</a:t>
            </a:r>
            <a:endParaRPr sz="2000">
              <a:latin typeface="Tahoma"/>
              <a:cs typeface="Tahoma"/>
            </a:endParaRPr>
          </a:p>
        </p:txBody>
      </p:sp>
      <p:sp>
        <p:nvSpPr>
          <p:cNvPr id="11" name="object 11"/>
          <p:cNvSpPr txBox="1"/>
          <p:nvPr/>
        </p:nvSpPr>
        <p:spPr>
          <a:xfrm>
            <a:off x="9934688" y="8218096"/>
            <a:ext cx="1322705" cy="330200"/>
          </a:xfrm>
          <a:prstGeom prst="rect">
            <a:avLst/>
          </a:prstGeom>
        </p:spPr>
        <p:txBody>
          <a:bodyPr vert="horz" wrap="square" lIns="0" tIns="12700" rIns="0" bIns="0" rtlCol="0">
            <a:spAutoFit/>
          </a:bodyPr>
          <a:lstStyle/>
          <a:p>
            <a:pPr marL="12700">
              <a:lnSpc>
                <a:spcPct val="100000"/>
              </a:lnSpc>
              <a:spcBef>
                <a:spcPts val="100"/>
              </a:spcBef>
            </a:pPr>
            <a:r>
              <a:rPr sz="2000" b="1" spc="25" dirty="0">
                <a:latin typeface="Tahoma"/>
                <a:cs typeface="Tahoma"/>
              </a:rPr>
              <a:t>M</a:t>
            </a:r>
            <a:r>
              <a:rPr sz="2000" b="1" spc="30" dirty="0">
                <a:latin typeface="Tahoma"/>
                <a:cs typeface="Tahoma"/>
              </a:rPr>
              <a:t>o</a:t>
            </a:r>
            <a:r>
              <a:rPr sz="2000" b="1" spc="105" dirty="0">
                <a:latin typeface="Tahoma"/>
                <a:cs typeface="Tahoma"/>
              </a:rPr>
              <a:t>d</a:t>
            </a:r>
            <a:r>
              <a:rPr sz="2000" b="1" spc="10" dirty="0">
                <a:latin typeface="Tahoma"/>
                <a:cs typeface="Tahoma"/>
              </a:rPr>
              <a:t>e</a:t>
            </a:r>
            <a:r>
              <a:rPr sz="2000" b="1" spc="30" dirty="0">
                <a:latin typeface="Tahoma"/>
                <a:cs typeface="Tahoma"/>
              </a:rPr>
              <a:t>ll</a:t>
            </a:r>
            <a:r>
              <a:rPr sz="2000" b="1" spc="10" dirty="0">
                <a:latin typeface="Tahoma"/>
                <a:cs typeface="Tahoma"/>
              </a:rPr>
              <a:t>i</a:t>
            </a:r>
            <a:r>
              <a:rPr sz="2000" b="1" spc="60" dirty="0">
                <a:latin typeface="Tahoma"/>
                <a:cs typeface="Tahoma"/>
              </a:rPr>
              <a:t>n</a:t>
            </a:r>
            <a:r>
              <a:rPr sz="2000" b="1" spc="35" dirty="0">
                <a:latin typeface="Tahoma"/>
                <a:cs typeface="Tahoma"/>
              </a:rPr>
              <a:t>g</a:t>
            </a:r>
            <a:endParaRPr sz="2000">
              <a:latin typeface="Tahoma"/>
              <a:cs typeface="Tahoma"/>
            </a:endParaRPr>
          </a:p>
        </p:txBody>
      </p:sp>
      <p:sp>
        <p:nvSpPr>
          <p:cNvPr id="12" name="object 12"/>
          <p:cNvSpPr txBox="1"/>
          <p:nvPr/>
        </p:nvSpPr>
        <p:spPr>
          <a:xfrm>
            <a:off x="13769083" y="4578845"/>
            <a:ext cx="2298700" cy="330200"/>
          </a:xfrm>
          <a:prstGeom prst="rect">
            <a:avLst/>
          </a:prstGeom>
        </p:spPr>
        <p:txBody>
          <a:bodyPr vert="horz" wrap="square" lIns="0" tIns="12700" rIns="0" bIns="0" rtlCol="0">
            <a:spAutoFit/>
          </a:bodyPr>
          <a:lstStyle/>
          <a:p>
            <a:pPr marL="12700">
              <a:lnSpc>
                <a:spcPct val="100000"/>
              </a:lnSpc>
              <a:spcBef>
                <a:spcPts val="100"/>
              </a:spcBef>
            </a:pPr>
            <a:r>
              <a:rPr sz="2000" b="1" spc="40" dirty="0">
                <a:latin typeface="Tahoma"/>
                <a:cs typeface="Tahoma"/>
              </a:rPr>
              <a:t>F</a:t>
            </a:r>
            <a:r>
              <a:rPr sz="2000" b="1" spc="10" dirty="0">
                <a:latin typeface="Tahoma"/>
                <a:cs typeface="Tahoma"/>
              </a:rPr>
              <a:t>e</a:t>
            </a:r>
            <a:r>
              <a:rPr sz="2000" b="1" spc="-5" dirty="0">
                <a:latin typeface="Tahoma"/>
                <a:cs typeface="Tahoma"/>
              </a:rPr>
              <a:t>a</a:t>
            </a:r>
            <a:r>
              <a:rPr sz="2000" b="1" spc="30" dirty="0">
                <a:latin typeface="Tahoma"/>
                <a:cs typeface="Tahoma"/>
              </a:rPr>
              <a:t>t</a:t>
            </a:r>
            <a:r>
              <a:rPr sz="2000" b="1" spc="40" dirty="0">
                <a:latin typeface="Tahoma"/>
                <a:cs typeface="Tahoma"/>
              </a:rPr>
              <a:t>u</a:t>
            </a:r>
            <a:r>
              <a:rPr sz="2000" b="1" spc="-20" dirty="0">
                <a:latin typeface="Tahoma"/>
                <a:cs typeface="Tahoma"/>
              </a:rPr>
              <a:t>r</a:t>
            </a:r>
            <a:r>
              <a:rPr sz="2000" b="1" spc="15" dirty="0">
                <a:latin typeface="Tahoma"/>
                <a:cs typeface="Tahoma"/>
              </a:rPr>
              <a:t>e</a:t>
            </a:r>
            <a:r>
              <a:rPr sz="2000" b="1" spc="-125" dirty="0">
                <a:latin typeface="Tahoma"/>
                <a:cs typeface="Tahoma"/>
              </a:rPr>
              <a:t> </a:t>
            </a:r>
            <a:r>
              <a:rPr sz="2000" b="1" spc="15" dirty="0">
                <a:latin typeface="Tahoma"/>
                <a:cs typeface="Tahoma"/>
              </a:rPr>
              <a:t>S</a:t>
            </a:r>
            <a:r>
              <a:rPr sz="2000" b="1" spc="10" dirty="0">
                <a:latin typeface="Tahoma"/>
                <a:cs typeface="Tahoma"/>
              </a:rPr>
              <a:t>e</a:t>
            </a:r>
            <a:r>
              <a:rPr sz="2000" b="1" spc="30" dirty="0">
                <a:latin typeface="Tahoma"/>
                <a:cs typeface="Tahoma"/>
              </a:rPr>
              <a:t>l</a:t>
            </a:r>
            <a:r>
              <a:rPr sz="2000" b="1" spc="10" dirty="0">
                <a:latin typeface="Tahoma"/>
                <a:cs typeface="Tahoma"/>
              </a:rPr>
              <a:t>e</a:t>
            </a:r>
            <a:r>
              <a:rPr sz="2000" b="1" spc="60" dirty="0">
                <a:latin typeface="Tahoma"/>
                <a:cs typeface="Tahoma"/>
              </a:rPr>
              <a:t>c</a:t>
            </a:r>
            <a:r>
              <a:rPr sz="2000" b="1" spc="30" dirty="0">
                <a:latin typeface="Tahoma"/>
                <a:cs typeface="Tahoma"/>
              </a:rPr>
              <a:t>t</a:t>
            </a:r>
            <a:r>
              <a:rPr sz="2000" b="1" spc="10" dirty="0">
                <a:latin typeface="Tahoma"/>
                <a:cs typeface="Tahoma"/>
              </a:rPr>
              <a:t>i</a:t>
            </a:r>
            <a:r>
              <a:rPr sz="2000" b="1" spc="30" dirty="0">
                <a:latin typeface="Tahoma"/>
                <a:cs typeface="Tahoma"/>
              </a:rPr>
              <a:t>o</a:t>
            </a:r>
            <a:r>
              <a:rPr sz="2000" b="1" spc="65" dirty="0">
                <a:latin typeface="Tahoma"/>
                <a:cs typeface="Tahoma"/>
              </a:rPr>
              <a:t>n</a:t>
            </a:r>
            <a:endParaRPr sz="2000">
              <a:latin typeface="Tahoma"/>
              <a:cs typeface="Tahoma"/>
            </a:endParaRPr>
          </a:p>
        </p:txBody>
      </p:sp>
      <p:sp>
        <p:nvSpPr>
          <p:cNvPr id="13" name="object 13"/>
          <p:cNvSpPr txBox="1"/>
          <p:nvPr/>
        </p:nvSpPr>
        <p:spPr>
          <a:xfrm>
            <a:off x="13735597" y="8218096"/>
            <a:ext cx="2365375" cy="330200"/>
          </a:xfrm>
          <a:prstGeom prst="rect">
            <a:avLst/>
          </a:prstGeom>
        </p:spPr>
        <p:txBody>
          <a:bodyPr vert="horz" wrap="square" lIns="0" tIns="12700" rIns="0" bIns="0" rtlCol="0">
            <a:spAutoFit/>
          </a:bodyPr>
          <a:lstStyle/>
          <a:p>
            <a:pPr marL="12700">
              <a:lnSpc>
                <a:spcPct val="100000"/>
              </a:lnSpc>
              <a:spcBef>
                <a:spcPts val="100"/>
              </a:spcBef>
            </a:pPr>
            <a:r>
              <a:rPr sz="2000" b="1" spc="50" dirty="0">
                <a:latin typeface="Tahoma"/>
                <a:cs typeface="Tahoma"/>
              </a:rPr>
              <a:t>Recommendation</a:t>
            </a:r>
            <a:endParaRPr sz="2000">
              <a:latin typeface="Tahoma"/>
              <a:cs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28700" y="9248775"/>
            <a:ext cx="16230600" cy="0"/>
          </a:xfrm>
          <a:custGeom>
            <a:avLst/>
            <a:gdLst/>
            <a:ahLst/>
            <a:cxnLst/>
            <a:rect l="l" t="t" r="r" b="b"/>
            <a:pathLst>
              <a:path w="16230600">
                <a:moveTo>
                  <a:pt x="0" y="0"/>
                </a:moveTo>
                <a:lnTo>
                  <a:pt x="16230598" y="0"/>
                </a:lnTo>
              </a:path>
            </a:pathLst>
          </a:custGeom>
          <a:ln w="19049">
            <a:solidFill>
              <a:srgbClr val="000000"/>
            </a:solidFill>
          </a:ln>
        </p:spPr>
        <p:txBody>
          <a:bodyPr wrap="square" lIns="0" tIns="0" rIns="0" bIns="0" rtlCol="0"/>
          <a:lstStyle/>
          <a:p>
            <a:endParaRPr/>
          </a:p>
        </p:txBody>
      </p:sp>
      <p:sp>
        <p:nvSpPr>
          <p:cNvPr id="3" name="object 3"/>
          <p:cNvSpPr/>
          <p:nvPr/>
        </p:nvSpPr>
        <p:spPr>
          <a:xfrm>
            <a:off x="1028700" y="1038225"/>
            <a:ext cx="16230600" cy="0"/>
          </a:xfrm>
          <a:custGeom>
            <a:avLst/>
            <a:gdLst/>
            <a:ahLst/>
            <a:cxnLst/>
            <a:rect l="l" t="t" r="r" b="b"/>
            <a:pathLst>
              <a:path w="16230600">
                <a:moveTo>
                  <a:pt x="0" y="0"/>
                </a:moveTo>
                <a:lnTo>
                  <a:pt x="16230598" y="0"/>
                </a:lnTo>
              </a:path>
            </a:pathLst>
          </a:custGeom>
          <a:ln w="19049">
            <a:solidFill>
              <a:srgbClr val="000000"/>
            </a:solidFill>
          </a:ln>
        </p:spPr>
        <p:txBody>
          <a:bodyPr wrap="square" lIns="0" tIns="0" rIns="0" bIns="0" rtlCol="0"/>
          <a:lstStyle/>
          <a:p>
            <a:endParaRPr/>
          </a:p>
        </p:txBody>
      </p:sp>
      <p:grpSp>
        <p:nvGrpSpPr>
          <p:cNvPr id="4" name="object 4"/>
          <p:cNvGrpSpPr/>
          <p:nvPr/>
        </p:nvGrpSpPr>
        <p:grpSpPr>
          <a:xfrm>
            <a:off x="10576011" y="1287586"/>
            <a:ext cx="1492250" cy="1492250"/>
            <a:chOff x="10576011" y="1287586"/>
            <a:chExt cx="1492250" cy="1492250"/>
          </a:xfrm>
        </p:grpSpPr>
        <p:sp>
          <p:nvSpPr>
            <p:cNvPr id="5" name="object 5"/>
            <p:cNvSpPr/>
            <p:nvPr/>
          </p:nvSpPr>
          <p:spPr>
            <a:xfrm>
              <a:off x="10576011" y="1287586"/>
              <a:ext cx="1492250" cy="1492250"/>
            </a:xfrm>
            <a:custGeom>
              <a:avLst/>
              <a:gdLst/>
              <a:ahLst/>
              <a:cxnLst/>
              <a:rect l="l" t="t" r="r" b="b"/>
              <a:pathLst>
                <a:path w="1492250" h="1492250">
                  <a:moveTo>
                    <a:pt x="746068" y="1492116"/>
                  </a:moveTo>
                  <a:lnTo>
                    <a:pt x="698876" y="1490649"/>
                  </a:lnTo>
                  <a:lnTo>
                    <a:pt x="652474" y="1486304"/>
                  </a:lnTo>
                  <a:lnTo>
                    <a:pt x="606939" y="1479169"/>
                  </a:lnTo>
                  <a:lnTo>
                    <a:pt x="562359" y="1469331"/>
                  </a:lnTo>
                  <a:lnTo>
                    <a:pt x="518820" y="1456879"/>
                  </a:lnTo>
                  <a:lnTo>
                    <a:pt x="476412" y="1441898"/>
                  </a:lnTo>
                  <a:lnTo>
                    <a:pt x="435220" y="1424478"/>
                  </a:lnTo>
                  <a:lnTo>
                    <a:pt x="395332" y="1404704"/>
                  </a:lnTo>
                  <a:lnTo>
                    <a:pt x="356836" y="1382665"/>
                  </a:lnTo>
                  <a:lnTo>
                    <a:pt x="319819" y="1358448"/>
                  </a:lnTo>
                  <a:lnTo>
                    <a:pt x="284368" y="1332140"/>
                  </a:lnTo>
                  <a:lnTo>
                    <a:pt x="250571" y="1303828"/>
                  </a:lnTo>
                  <a:lnTo>
                    <a:pt x="218515" y="1273601"/>
                  </a:lnTo>
                  <a:lnTo>
                    <a:pt x="188287" y="1241545"/>
                  </a:lnTo>
                  <a:lnTo>
                    <a:pt x="159976" y="1207748"/>
                  </a:lnTo>
                  <a:lnTo>
                    <a:pt x="133668" y="1172297"/>
                  </a:lnTo>
                  <a:lnTo>
                    <a:pt x="109451" y="1135280"/>
                  </a:lnTo>
                  <a:lnTo>
                    <a:pt x="87412" y="1096784"/>
                  </a:lnTo>
                  <a:lnTo>
                    <a:pt x="67638" y="1056896"/>
                  </a:lnTo>
                  <a:lnTo>
                    <a:pt x="50218" y="1015704"/>
                  </a:lnTo>
                  <a:lnTo>
                    <a:pt x="35237" y="973295"/>
                  </a:lnTo>
                  <a:lnTo>
                    <a:pt x="22785" y="929757"/>
                  </a:lnTo>
                  <a:lnTo>
                    <a:pt x="12947" y="885177"/>
                  </a:lnTo>
                  <a:lnTo>
                    <a:pt x="5812" y="839642"/>
                  </a:lnTo>
                  <a:lnTo>
                    <a:pt x="1467" y="793240"/>
                  </a:lnTo>
                  <a:lnTo>
                    <a:pt x="0" y="746063"/>
                  </a:lnTo>
                  <a:lnTo>
                    <a:pt x="1467" y="698876"/>
                  </a:lnTo>
                  <a:lnTo>
                    <a:pt x="5812" y="652474"/>
                  </a:lnTo>
                  <a:lnTo>
                    <a:pt x="12947" y="606939"/>
                  </a:lnTo>
                  <a:lnTo>
                    <a:pt x="22785" y="562359"/>
                  </a:lnTo>
                  <a:lnTo>
                    <a:pt x="35237" y="518821"/>
                  </a:lnTo>
                  <a:lnTo>
                    <a:pt x="50218" y="476412"/>
                  </a:lnTo>
                  <a:lnTo>
                    <a:pt x="67638" y="435220"/>
                  </a:lnTo>
                  <a:lnTo>
                    <a:pt x="87412" y="395332"/>
                  </a:lnTo>
                  <a:lnTo>
                    <a:pt x="109451" y="356836"/>
                  </a:lnTo>
                  <a:lnTo>
                    <a:pt x="133668" y="319819"/>
                  </a:lnTo>
                  <a:lnTo>
                    <a:pt x="159976" y="284368"/>
                  </a:lnTo>
                  <a:lnTo>
                    <a:pt x="188287" y="250571"/>
                  </a:lnTo>
                  <a:lnTo>
                    <a:pt x="218515" y="218515"/>
                  </a:lnTo>
                  <a:lnTo>
                    <a:pt x="250571" y="188288"/>
                  </a:lnTo>
                  <a:lnTo>
                    <a:pt x="284368" y="159976"/>
                  </a:lnTo>
                  <a:lnTo>
                    <a:pt x="319819" y="133668"/>
                  </a:lnTo>
                  <a:lnTo>
                    <a:pt x="356836" y="109451"/>
                  </a:lnTo>
                  <a:lnTo>
                    <a:pt x="395332" y="87412"/>
                  </a:lnTo>
                  <a:lnTo>
                    <a:pt x="435220" y="67638"/>
                  </a:lnTo>
                  <a:lnTo>
                    <a:pt x="476412" y="50218"/>
                  </a:lnTo>
                  <a:lnTo>
                    <a:pt x="518820" y="35237"/>
                  </a:lnTo>
                  <a:lnTo>
                    <a:pt x="562359" y="22785"/>
                  </a:lnTo>
                  <a:lnTo>
                    <a:pt x="606939" y="12947"/>
                  </a:lnTo>
                  <a:lnTo>
                    <a:pt x="652474" y="5812"/>
                  </a:lnTo>
                  <a:lnTo>
                    <a:pt x="698876" y="1467"/>
                  </a:lnTo>
                  <a:lnTo>
                    <a:pt x="746058" y="0"/>
                  </a:lnTo>
                  <a:lnTo>
                    <a:pt x="793240" y="1467"/>
                  </a:lnTo>
                  <a:lnTo>
                    <a:pt x="839642" y="5812"/>
                  </a:lnTo>
                  <a:lnTo>
                    <a:pt x="885177" y="12947"/>
                  </a:lnTo>
                  <a:lnTo>
                    <a:pt x="929757" y="22785"/>
                  </a:lnTo>
                  <a:lnTo>
                    <a:pt x="973295" y="35237"/>
                  </a:lnTo>
                  <a:lnTo>
                    <a:pt x="1015704" y="50218"/>
                  </a:lnTo>
                  <a:lnTo>
                    <a:pt x="1056896" y="67638"/>
                  </a:lnTo>
                  <a:lnTo>
                    <a:pt x="1096784" y="87412"/>
                  </a:lnTo>
                  <a:lnTo>
                    <a:pt x="1135280" y="109451"/>
                  </a:lnTo>
                  <a:lnTo>
                    <a:pt x="1172297" y="133668"/>
                  </a:lnTo>
                  <a:lnTo>
                    <a:pt x="1207748" y="159976"/>
                  </a:lnTo>
                  <a:lnTo>
                    <a:pt x="1241545" y="188288"/>
                  </a:lnTo>
                  <a:lnTo>
                    <a:pt x="1273601" y="218515"/>
                  </a:lnTo>
                  <a:lnTo>
                    <a:pt x="1303828" y="250571"/>
                  </a:lnTo>
                  <a:lnTo>
                    <a:pt x="1332140" y="284368"/>
                  </a:lnTo>
                  <a:lnTo>
                    <a:pt x="1358448" y="319819"/>
                  </a:lnTo>
                  <a:lnTo>
                    <a:pt x="1382665" y="356836"/>
                  </a:lnTo>
                  <a:lnTo>
                    <a:pt x="1404704" y="395332"/>
                  </a:lnTo>
                  <a:lnTo>
                    <a:pt x="1424478" y="435220"/>
                  </a:lnTo>
                  <a:lnTo>
                    <a:pt x="1441898" y="476412"/>
                  </a:lnTo>
                  <a:lnTo>
                    <a:pt x="1456879" y="518821"/>
                  </a:lnTo>
                  <a:lnTo>
                    <a:pt x="1469331" y="562359"/>
                  </a:lnTo>
                  <a:lnTo>
                    <a:pt x="1479169" y="606939"/>
                  </a:lnTo>
                  <a:lnTo>
                    <a:pt x="1486304" y="652474"/>
                  </a:lnTo>
                  <a:lnTo>
                    <a:pt x="1490649" y="698876"/>
                  </a:lnTo>
                  <a:lnTo>
                    <a:pt x="1492116" y="746063"/>
                  </a:lnTo>
                  <a:lnTo>
                    <a:pt x="1490649" y="793240"/>
                  </a:lnTo>
                  <a:lnTo>
                    <a:pt x="1486304" y="839642"/>
                  </a:lnTo>
                  <a:lnTo>
                    <a:pt x="1479169" y="885177"/>
                  </a:lnTo>
                  <a:lnTo>
                    <a:pt x="1469331" y="929757"/>
                  </a:lnTo>
                  <a:lnTo>
                    <a:pt x="1456879" y="973295"/>
                  </a:lnTo>
                  <a:lnTo>
                    <a:pt x="1441898" y="1015704"/>
                  </a:lnTo>
                  <a:lnTo>
                    <a:pt x="1424478" y="1056896"/>
                  </a:lnTo>
                  <a:lnTo>
                    <a:pt x="1404704" y="1096784"/>
                  </a:lnTo>
                  <a:lnTo>
                    <a:pt x="1382665" y="1135280"/>
                  </a:lnTo>
                  <a:lnTo>
                    <a:pt x="1358448" y="1172297"/>
                  </a:lnTo>
                  <a:lnTo>
                    <a:pt x="1332140" y="1207748"/>
                  </a:lnTo>
                  <a:lnTo>
                    <a:pt x="1303828" y="1241545"/>
                  </a:lnTo>
                  <a:lnTo>
                    <a:pt x="1273601" y="1273601"/>
                  </a:lnTo>
                  <a:lnTo>
                    <a:pt x="1241545" y="1303828"/>
                  </a:lnTo>
                  <a:lnTo>
                    <a:pt x="1207748" y="1332140"/>
                  </a:lnTo>
                  <a:lnTo>
                    <a:pt x="1172297" y="1358448"/>
                  </a:lnTo>
                  <a:lnTo>
                    <a:pt x="1135280" y="1382665"/>
                  </a:lnTo>
                  <a:lnTo>
                    <a:pt x="1096784" y="1404704"/>
                  </a:lnTo>
                  <a:lnTo>
                    <a:pt x="1056896" y="1424478"/>
                  </a:lnTo>
                  <a:lnTo>
                    <a:pt x="1015704" y="1441898"/>
                  </a:lnTo>
                  <a:lnTo>
                    <a:pt x="973295" y="1456879"/>
                  </a:lnTo>
                  <a:lnTo>
                    <a:pt x="929757" y="1469331"/>
                  </a:lnTo>
                  <a:lnTo>
                    <a:pt x="885177" y="1479169"/>
                  </a:lnTo>
                  <a:lnTo>
                    <a:pt x="839642" y="1486304"/>
                  </a:lnTo>
                  <a:lnTo>
                    <a:pt x="793240" y="1490649"/>
                  </a:lnTo>
                  <a:lnTo>
                    <a:pt x="746068" y="1492116"/>
                  </a:lnTo>
                  <a:close/>
                </a:path>
              </a:pathLst>
            </a:custGeom>
            <a:solidFill>
              <a:srgbClr val="F4EFEC"/>
            </a:solidFill>
          </p:spPr>
          <p:txBody>
            <a:bodyPr wrap="square" lIns="0" tIns="0" rIns="0" bIns="0" rtlCol="0"/>
            <a:lstStyle/>
            <a:p>
              <a:endParaRPr/>
            </a:p>
          </p:txBody>
        </p:sp>
        <p:sp>
          <p:nvSpPr>
            <p:cNvPr id="6" name="object 6"/>
            <p:cNvSpPr/>
            <p:nvPr/>
          </p:nvSpPr>
          <p:spPr>
            <a:xfrm>
              <a:off x="10723857" y="1297639"/>
              <a:ext cx="1143000" cy="1353185"/>
            </a:xfrm>
            <a:custGeom>
              <a:avLst/>
              <a:gdLst/>
              <a:ahLst/>
              <a:cxnLst/>
              <a:rect l="l" t="t" r="r" b="b"/>
              <a:pathLst>
                <a:path w="1143000" h="1353185">
                  <a:moveTo>
                    <a:pt x="572984" y="1352977"/>
                  </a:moveTo>
                  <a:lnTo>
                    <a:pt x="522012" y="1346847"/>
                  </a:lnTo>
                  <a:lnTo>
                    <a:pt x="475452" y="1329434"/>
                  </a:lnTo>
                  <a:lnTo>
                    <a:pt x="434748" y="1302203"/>
                  </a:lnTo>
                  <a:lnTo>
                    <a:pt x="401341" y="1266618"/>
                  </a:lnTo>
                  <a:lnTo>
                    <a:pt x="376677" y="1224143"/>
                  </a:lnTo>
                  <a:lnTo>
                    <a:pt x="362197" y="1176243"/>
                  </a:lnTo>
                  <a:lnTo>
                    <a:pt x="37110" y="1176243"/>
                  </a:lnTo>
                  <a:lnTo>
                    <a:pt x="22544" y="1173366"/>
                  </a:lnTo>
                  <a:lnTo>
                    <a:pt x="10762" y="1165476"/>
                  </a:lnTo>
                  <a:lnTo>
                    <a:pt x="2876" y="1153687"/>
                  </a:lnTo>
                  <a:lnTo>
                    <a:pt x="0" y="1139114"/>
                  </a:lnTo>
                  <a:lnTo>
                    <a:pt x="0" y="1079708"/>
                  </a:lnTo>
                  <a:lnTo>
                    <a:pt x="118753" y="945301"/>
                  </a:lnTo>
                  <a:lnTo>
                    <a:pt x="118753" y="602973"/>
                  </a:lnTo>
                  <a:lnTo>
                    <a:pt x="121551" y="553030"/>
                  </a:lnTo>
                  <a:lnTo>
                    <a:pt x="129755" y="504420"/>
                  </a:lnTo>
                  <a:lnTo>
                    <a:pt x="143083" y="457486"/>
                  </a:lnTo>
                  <a:lnTo>
                    <a:pt x="161251" y="412570"/>
                  </a:lnTo>
                  <a:lnTo>
                    <a:pt x="183975" y="370017"/>
                  </a:lnTo>
                  <a:lnTo>
                    <a:pt x="210972" y="330168"/>
                  </a:lnTo>
                  <a:lnTo>
                    <a:pt x="241958" y="293367"/>
                  </a:lnTo>
                  <a:lnTo>
                    <a:pt x="276651" y="259957"/>
                  </a:lnTo>
                  <a:lnTo>
                    <a:pt x="314765" y="230280"/>
                  </a:lnTo>
                  <a:lnTo>
                    <a:pt x="356019" y="204679"/>
                  </a:lnTo>
                  <a:lnTo>
                    <a:pt x="400128" y="183498"/>
                  </a:lnTo>
                  <a:lnTo>
                    <a:pt x="446809" y="167080"/>
                  </a:lnTo>
                  <a:lnTo>
                    <a:pt x="446809" y="126238"/>
                  </a:lnTo>
                  <a:lnTo>
                    <a:pt x="456712" y="77065"/>
                  </a:lnTo>
                  <a:lnTo>
                    <a:pt x="483733" y="36943"/>
                  </a:lnTo>
                  <a:lnTo>
                    <a:pt x="523836" y="9908"/>
                  </a:lnTo>
                  <a:lnTo>
                    <a:pt x="572984" y="0"/>
                  </a:lnTo>
                  <a:lnTo>
                    <a:pt x="622132" y="9908"/>
                  </a:lnTo>
                  <a:lnTo>
                    <a:pt x="662234" y="36943"/>
                  </a:lnTo>
                  <a:lnTo>
                    <a:pt x="687364" y="74257"/>
                  </a:lnTo>
                  <a:lnTo>
                    <a:pt x="572984" y="74257"/>
                  </a:lnTo>
                  <a:lnTo>
                    <a:pt x="552967" y="78307"/>
                  </a:lnTo>
                  <a:lnTo>
                    <a:pt x="536430" y="89387"/>
                  </a:lnTo>
                  <a:lnTo>
                    <a:pt x="525181" y="105898"/>
                  </a:lnTo>
                  <a:lnTo>
                    <a:pt x="521029" y="126238"/>
                  </a:lnTo>
                  <a:lnTo>
                    <a:pt x="521029" y="196040"/>
                  </a:lnTo>
                  <a:lnTo>
                    <a:pt x="518907" y="208722"/>
                  </a:lnTo>
                  <a:lnTo>
                    <a:pt x="512958" y="219524"/>
                  </a:lnTo>
                  <a:lnTo>
                    <a:pt x="503808" y="227681"/>
                  </a:lnTo>
                  <a:lnTo>
                    <a:pt x="492083" y="232426"/>
                  </a:lnTo>
                  <a:lnTo>
                    <a:pt x="446156" y="245425"/>
                  </a:lnTo>
                  <a:lnTo>
                    <a:pt x="402935" y="263877"/>
                  </a:lnTo>
                  <a:lnTo>
                    <a:pt x="362772" y="287343"/>
                  </a:lnTo>
                  <a:lnTo>
                    <a:pt x="326018" y="315385"/>
                  </a:lnTo>
                  <a:lnTo>
                    <a:pt x="293025" y="347565"/>
                  </a:lnTo>
                  <a:lnTo>
                    <a:pt x="264145" y="383444"/>
                  </a:lnTo>
                  <a:lnTo>
                    <a:pt x="239727" y="422583"/>
                  </a:lnTo>
                  <a:lnTo>
                    <a:pt x="220124" y="464544"/>
                  </a:lnTo>
                  <a:lnTo>
                    <a:pt x="205687" y="508888"/>
                  </a:lnTo>
                  <a:lnTo>
                    <a:pt x="196767" y="555177"/>
                  </a:lnTo>
                  <a:lnTo>
                    <a:pt x="193716" y="602973"/>
                  </a:lnTo>
                  <a:lnTo>
                    <a:pt x="193716" y="960896"/>
                  </a:lnTo>
                  <a:lnTo>
                    <a:pt x="192916" y="968089"/>
                  </a:lnTo>
                  <a:lnTo>
                    <a:pt x="190654" y="975005"/>
                  </a:lnTo>
                  <a:lnTo>
                    <a:pt x="187140" y="981363"/>
                  </a:lnTo>
                  <a:lnTo>
                    <a:pt x="182583" y="986886"/>
                  </a:lnTo>
                  <a:lnTo>
                    <a:pt x="74220" y="1095302"/>
                  </a:lnTo>
                  <a:lnTo>
                    <a:pt x="74220" y="1101985"/>
                  </a:lnTo>
                  <a:lnTo>
                    <a:pt x="1142999" y="1101985"/>
                  </a:lnTo>
                  <a:lnTo>
                    <a:pt x="1142999" y="1153827"/>
                  </a:lnTo>
                  <a:lnTo>
                    <a:pt x="1135206" y="1165476"/>
                  </a:lnTo>
                  <a:lnTo>
                    <a:pt x="1123424" y="1173366"/>
                  </a:lnTo>
                  <a:lnTo>
                    <a:pt x="1108859" y="1176243"/>
                  </a:lnTo>
                  <a:lnTo>
                    <a:pt x="438644" y="1176243"/>
                  </a:lnTo>
                  <a:lnTo>
                    <a:pt x="457547" y="1217317"/>
                  </a:lnTo>
                  <a:lnTo>
                    <a:pt x="488001" y="1249758"/>
                  </a:lnTo>
                  <a:lnTo>
                    <a:pt x="527361" y="1271061"/>
                  </a:lnTo>
                  <a:lnTo>
                    <a:pt x="572984" y="1278719"/>
                  </a:lnTo>
                  <a:lnTo>
                    <a:pt x="733266" y="1278719"/>
                  </a:lnTo>
                  <a:lnTo>
                    <a:pt x="711220" y="1302203"/>
                  </a:lnTo>
                  <a:lnTo>
                    <a:pt x="670516" y="1329434"/>
                  </a:lnTo>
                  <a:lnTo>
                    <a:pt x="623956" y="1346847"/>
                  </a:lnTo>
                  <a:lnTo>
                    <a:pt x="572984" y="1352977"/>
                  </a:lnTo>
                  <a:close/>
                </a:path>
                <a:path w="1143000" h="1353185">
                  <a:moveTo>
                    <a:pt x="1142999" y="1101985"/>
                  </a:moveTo>
                  <a:lnTo>
                    <a:pt x="1071747" y="1101985"/>
                  </a:lnTo>
                  <a:lnTo>
                    <a:pt x="1071747" y="1094560"/>
                  </a:lnTo>
                  <a:lnTo>
                    <a:pt x="963385" y="986143"/>
                  </a:lnTo>
                  <a:lnTo>
                    <a:pt x="952252" y="602973"/>
                  </a:lnTo>
                  <a:lnTo>
                    <a:pt x="949201" y="555177"/>
                  </a:lnTo>
                  <a:lnTo>
                    <a:pt x="940281" y="508888"/>
                  </a:lnTo>
                  <a:lnTo>
                    <a:pt x="925844" y="464544"/>
                  </a:lnTo>
                  <a:lnTo>
                    <a:pt x="906241" y="422583"/>
                  </a:lnTo>
                  <a:lnTo>
                    <a:pt x="881823" y="383444"/>
                  </a:lnTo>
                  <a:lnTo>
                    <a:pt x="852942" y="347565"/>
                  </a:lnTo>
                  <a:lnTo>
                    <a:pt x="819949" y="315385"/>
                  </a:lnTo>
                  <a:lnTo>
                    <a:pt x="783196" y="287343"/>
                  </a:lnTo>
                  <a:lnTo>
                    <a:pt x="743033" y="263877"/>
                  </a:lnTo>
                  <a:lnTo>
                    <a:pt x="699812" y="245425"/>
                  </a:lnTo>
                  <a:lnTo>
                    <a:pt x="653885" y="232426"/>
                  </a:lnTo>
                  <a:lnTo>
                    <a:pt x="642160" y="227681"/>
                  </a:lnTo>
                  <a:lnTo>
                    <a:pt x="633010" y="219524"/>
                  </a:lnTo>
                  <a:lnTo>
                    <a:pt x="627061" y="208722"/>
                  </a:lnTo>
                  <a:lnTo>
                    <a:pt x="624938" y="196040"/>
                  </a:lnTo>
                  <a:lnTo>
                    <a:pt x="624938" y="126238"/>
                  </a:lnTo>
                  <a:lnTo>
                    <a:pt x="620787" y="106211"/>
                  </a:lnTo>
                  <a:lnTo>
                    <a:pt x="609538" y="89666"/>
                  </a:lnTo>
                  <a:lnTo>
                    <a:pt x="593000" y="78411"/>
                  </a:lnTo>
                  <a:lnTo>
                    <a:pt x="572984" y="74257"/>
                  </a:lnTo>
                  <a:lnTo>
                    <a:pt x="687364" y="74257"/>
                  </a:lnTo>
                  <a:lnTo>
                    <a:pt x="689255" y="77065"/>
                  </a:lnTo>
                  <a:lnTo>
                    <a:pt x="699159" y="126238"/>
                  </a:lnTo>
                  <a:lnTo>
                    <a:pt x="699159" y="167080"/>
                  </a:lnTo>
                  <a:lnTo>
                    <a:pt x="745826" y="183498"/>
                  </a:lnTo>
                  <a:lnTo>
                    <a:pt x="789894" y="204679"/>
                  </a:lnTo>
                  <a:lnTo>
                    <a:pt x="831087" y="230280"/>
                  </a:lnTo>
                  <a:lnTo>
                    <a:pt x="869125" y="259957"/>
                  </a:lnTo>
                  <a:lnTo>
                    <a:pt x="903730" y="293367"/>
                  </a:lnTo>
                  <a:lnTo>
                    <a:pt x="934625" y="330168"/>
                  </a:lnTo>
                  <a:lnTo>
                    <a:pt x="961530" y="370017"/>
                  </a:lnTo>
                  <a:lnTo>
                    <a:pt x="984167" y="412570"/>
                  </a:lnTo>
                  <a:lnTo>
                    <a:pt x="1002258" y="457486"/>
                  </a:lnTo>
                  <a:lnTo>
                    <a:pt x="1015525" y="504420"/>
                  </a:lnTo>
                  <a:lnTo>
                    <a:pt x="1023690" y="553030"/>
                  </a:lnTo>
                  <a:lnTo>
                    <a:pt x="1026473" y="602973"/>
                  </a:lnTo>
                  <a:lnTo>
                    <a:pt x="1026473" y="944559"/>
                  </a:lnTo>
                  <a:lnTo>
                    <a:pt x="1134835" y="1052975"/>
                  </a:lnTo>
                  <a:lnTo>
                    <a:pt x="1139706" y="1058823"/>
                  </a:lnTo>
                  <a:lnTo>
                    <a:pt x="1142999" y="1064886"/>
                  </a:lnTo>
                  <a:lnTo>
                    <a:pt x="1142999" y="1101985"/>
                  </a:lnTo>
                  <a:close/>
                </a:path>
                <a:path w="1143000" h="1353185">
                  <a:moveTo>
                    <a:pt x="572984" y="766340"/>
                  </a:moveTo>
                  <a:lnTo>
                    <a:pt x="558418" y="763463"/>
                  </a:lnTo>
                  <a:lnTo>
                    <a:pt x="546635" y="755573"/>
                  </a:lnTo>
                  <a:lnTo>
                    <a:pt x="538750" y="743784"/>
                  </a:lnTo>
                  <a:lnTo>
                    <a:pt x="535873" y="729211"/>
                  </a:lnTo>
                  <a:lnTo>
                    <a:pt x="535873" y="462626"/>
                  </a:lnTo>
                  <a:lnTo>
                    <a:pt x="538750" y="448053"/>
                  </a:lnTo>
                  <a:lnTo>
                    <a:pt x="546635" y="436264"/>
                  </a:lnTo>
                  <a:lnTo>
                    <a:pt x="558418" y="428374"/>
                  </a:lnTo>
                  <a:lnTo>
                    <a:pt x="572984" y="425497"/>
                  </a:lnTo>
                  <a:lnTo>
                    <a:pt x="587550" y="428374"/>
                  </a:lnTo>
                  <a:lnTo>
                    <a:pt x="599332" y="436264"/>
                  </a:lnTo>
                  <a:lnTo>
                    <a:pt x="607218" y="448053"/>
                  </a:lnTo>
                  <a:lnTo>
                    <a:pt x="610094" y="462626"/>
                  </a:lnTo>
                  <a:lnTo>
                    <a:pt x="610094" y="729211"/>
                  </a:lnTo>
                  <a:lnTo>
                    <a:pt x="607218" y="743784"/>
                  </a:lnTo>
                  <a:lnTo>
                    <a:pt x="599332" y="755573"/>
                  </a:lnTo>
                  <a:lnTo>
                    <a:pt x="587550" y="763463"/>
                  </a:lnTo>
                  <a:lnTo>
                    <a:pt x="572984" y="766340"/>
                  </a:lnTo>
                  <a:close/>
                </a:path>
                <a:path w="1143000" h="1353185">
                  <a:moveTo>
                    <a:pt x="572984" y="926737"/>
                  </a:moveTo>
                  <a:lnTo>
                    <a:pt x="538100" y="904460"/>
                  </a:lnTo>
                  <a:lnTo>
                    <a:pt x="535873" y="894806"/>
                  </a:lnTo>
                  <a:lnTo>
                    <a:pt x="535873" y="889608"/>
                  </a:lnTo>
                  <a:lnTo>
                    <a:pt x="558464" y="855995"/>
                  </a:lnTo>
                  <a:lnTo>
                    <a:pt x="572613" y="853315"/>
                  </a:lnTo>
                  <a:lnTo>
                    <a:pt x="586761" y="855786"/>
                  </a:lnTo>
                  <a:lnTo>
                    <a:pt x="610094" y="889608"/>
                  </a:lnTo>
                  <a:lnTo>
                    <a:pt x="609294" y="897127"/>
                  </a:lnTo>
                  <a:lnTo>
                    <a:pt x="580070" y="926052"/>
                  </a:lnTo>
                  <a:lnTo>
                    <a:pt x="572984" y="926737"/>
                  </a:lnTo>
                  <a:close/>
                </a:path>
                <a:path w="1143000" h="1353185">
                  <a:moveTo>
                    <a:pt x="733266" y="1278719"/>
                  </a:moveTo>
                  <a:lnTo>
                    <a:pt x="572984" y="1278719"/>
                  </a:lnTo>
                  <a:lnTo>
                    <a:pt x="618606" y="1270957"/>
                  </a:lnTo>
                  <a:lnTo>
                    <a:pt x="657967" y="1249480"/>
                  </a:lnTo>
                  <a:lnTo>
                    <a:pt x="688420" y="1217004"/>
                  </a:lnTo>
                  <a:lnTo>
                    <a:pt x="707323" y="1176243"/>
                  </a:lnTo>
                  <a:lnTo>
                    <a:pt x="1108859" y="1176243"/>
                  </a:lnTo>
                  <a:lnTo>
                    <a:pt x="783771" y="1176243"/>
                  </a:lnTo>
                  <a:lnTo>
                    <a:pt x="769291" y="1224143"/>
                  </a:lnTo>
                  <a:lnTo>
                    <a:pt x="744626" y="1266618"/>
                  </a:lnTo>
                  <a:lnTo>
                    <a:pt x="733266" y="1278719"/>
                  </a:lnTo>
                  <a:close/>
                </a:path>
              </a:pathLst>
            </a:custGeom>
            <a:solidFill>
              <a:srgbClr val="000000"/>
            </a:solidFill>
          </p:spPr>
          <p:txBody>
            <a:bodyPr wrap="square" lIns="0" tIns="0" rIns="0" bIns="0" rtlCol="0"/>
            <a:lstStyle/>
            <a:p>
              <a:endParaRPr/>
            </a:p>
          </p:txBody>
        </p:sp>
      </p:grpSp>
      <p:pic>
        <p:nvPicPr>
          <p:cNvPr id="7" name="object 7"/>
          <p:cNvPicPr/>
          <p:nvPr/>
        </p:nvPicPr>
        <p:blipFill>
          <a:blip r:embed="rId3" cstate="print"/>
          <a:stretch>
            <a:fillRect/>
          </a:stretch>
        </p:blipFill>
        <p:spPr>
          <a:xfrm>
            <a:off x="859015" y="1512588"/>
            <a:ext cx="9124949" cy="5705474"/>
          </a:xfrm>
          <a:prstGeom prst="rect">
            <a:avLst/>
          </a:prstGeom>
        </p:spPr>
      </p:pic>
      <p:sp>
        <p:nvSpPr>
          <p:cNvPr id="8" name="object 8"/>
          <p:cNvSpPr txBox="1">
            <a:spLocks noGrp="1"/>
          </p:cNvSpPr>
          <p:nvPr>
            <p:ph type="title"/>
          </p:nvPr>
        </p:nvSpPr>
        <p:spPr>
          <a:xfrm>
            <a:off x="12334747" y="1264313"/>
            <a:ext cx="5046980" cy="1969770"/>
          </a:xfrm>
          <a:prstGeom prst="rect">
            <a:avLst/>
          </a:prstGeom>
        </p:spPr>
        <p:txBody>
          <a:bodyPr vert="horz" wrap="square" lIns="0" tIns="12700" rIns="0" bIns="0" rtlCol="0">
            <a:spAutoFit/>
          </a:bodyPr>
          <a:lstStyle/>
          <a:p>
            <a:pPr marL="12700" marR="5080">
              <a:lnSpc>
                <a:spcPct val="100400"/>
              </a:lnSpc>
              <a:spcBef>
                <a:spcPts val="100"/>
              </a:spcBef>
            </a:pPr>
            <a:r>
              <a:rPr sz="6350" i="1" spc="-65" dirty="0">
                <a:solidFill>
                  <a:srgbClr val="000000"/>
                </a:solidFill>
                <a:latin typeface="Times New Roman"/>
                <a:cs typeface="Times New Roman"/>
              </a:rPr>
              <a:t>I</a:t>
            </a:r>
            <a:r>
              <a:rPr sz="6350" i="1" spc="275" dirty="0">
                <a:solidFill>
                  <a:srgbClr val="000000"/>
                </a:solidFill>
                <a:latin typeface="Times New Roman"/>
                <a:cs typeface="Times New Roman"/>
              </a:rPr>
              <a:t>MP</a:t>
            </a:r>
            <a:r>
              <a:rPr sz="6350" i="1" spc="345" dirty="0">
                <a:solidFill>
                  <a:srgbClr val="000000"/>
                </a:solidFill>
                <a:latin typeface="Times New Roman"/>
                <a:cs typeface="Times New Roman"/>
              </a:rPr>
              <a:t>O</a:t>
            </a:r>
            <a:r>
              <a:rPr sz="6350" i="1" spc="225" dirty="0">
                <a:solidFill>
                  <a:srgbClr val="000000"/>
                </a:solidFill>
                <a:latin typeface="Times New Roman"/>
                <a:cs typeface="Times New Roman"/>
              </a:rPr>
              <a:t>R</a:t>
            </a:r>
            <a:r>
              <a:rPr sz="6350" i="1" spc="190" dirty="0">
                <a:solidFill>
                  <a:srgbClr val="000000"/>
                </a:solidFill>
                <a:latin typeface="Times New Roman"/>
                <a:cs typeface="Times New Roman"/>
              </a:rPr>
              <a:t>T</a:t>
            </a:r>
            <a:r>
              <a:rPr sz="6350" i="1" spc="385" dirty="0">
                <a:solidFill>
                  <a:srgbClr val="000000"/>
                </a:solidFill>
                <a:latin typeface="Times New Roman"/>
                <a:cs typeface="Times New Roman"/>
              </a:rPr>
              <a:t>A</a:t>
            </a:r>
            <a:r>
              <a:rPr sz="6350" i="1" spc="300" dirty="0">
                <a:solidFill>
                  <a:srgbClr val="000000"/>
                </a:solidFill>
                <a:latin typeface="Times New Roman"/>
                <a:cs typeface="Times New Roman"/>
              </a:rPr>
              <a:t>N</a:t>
            </a:r>
            <a:r>
              <a:rPr sz="6350" i="1" spc="114" dirty="0">
                <a:solidFill>
                  <a:srgbClr val="000000"/>
                </a:solidFill>
                <a:latin typeface="Times New Roman"/>
                <a:cs typeface="Times New Roman"/>
              </a:rPr>
              <a:t>T  </a:t>
            </a:r>
            <a:r>
              <a:rPr sz="6350" i="1" spc="135" dirty="0">
                <a:solidFill>
                  <a:srgbClr val="000000"/>
                </a:solidFill>
                <a:latin typeface="Times New Roman"/>
                <a:cs typeface="Times New Roman"/>
              </a:rPr>
              <a:t>VARIABLES</a:t>
            </a:r>
            <a:endParaRPr sz="6350">
              <a:latin typeface="Times New Roman"/>
              <a:cs typeface="Times New Roman"/>
            </a:endParaRPr>
          </a:p>
        </p:txBody>
      </p:sp>
      <p:sp>
        <p:nvSpPr>
          <p:cNvPr id="9" name="object 9"/>
          <p:cNvSpPr txBox="1"/>
          <p:nvPr/>
        </p:nvSpPr>
        <p:spPr>
          <a:xfrm>
            <a:off x="12927589" y="4366800"/>
            <a:ext cx="3700779" cy="491801"/>
          </a:xfrm>
          <a:prstGeom prst="rect">
            <a:avLst/>
          </a:prstGeom>
          <a:solidFill>
            <a:srgbClr val="868667"/>
          </a:solidFill>
        </p:spPr>
        <p:txBody>
          <a:bodyPr vert="horz" wrap="square" lIns="0" tIns="182245" rIns="0" bIns="0" rtlCol="0">
            <a:spAutoFit/>
          </a:bodyPr>
          <a:lstStyle/>
          <a:p>
            <a:pPr marL="386080">
              <a:lnSpc>
                <a:spcPct val="100000"/>
              </a:lnSpc>
              <a:spcBef>
                <a:spcPts val="1435"/>
              </a:spcBef>
              <a:tabLst>
                <a:tab pos="1772920" algn="l"/>
              </a:tabLst>
            </a:pPr>
            <a:r>
              <a:rPr lang="en-US" sz="2000" spc="310" dirty="0">
                <a:latin typeface="Trebuchet MS"/>
                <a:cs typeface="Trebuchet MS"/>
              </a:rPr>
              <a:t>TITLE</a:t>
            </a:r>
            <a:endParaRPr sz="2000" dirty="0">
              <a:latin typeface="Trebuchet MS"/>
              <a:cs typeface="Trebuchet MS"/>
            </a:endParaRPr>
          </a:p>
        </p:txBody>
      </p:sp>
      <p:sp>
        <p:nvSpPr>
          <p:cNvPr id="10" name="object 10"/>
          <p:cNvSpPr txBox="1"/>
          <p:nvPr/>
        </p:nvSpPr>
        <p:spPr>
          <a:xfrm>
            <a:off x="12903273" y="3494726"/>
            <a:ext cx="3700779" cy="710565"/>
          </a:xfrm>
          <a:prstGeom prst="rect">
            <a:avLst/>
          </a:prstGeom>
          <a:solidFill>
            <a:srgbClr val="C6A28C"/>
          </a:solidFill>
        </p:spPr>
        <p:txBody>
          <a:bodyPr vert="horz" wrap="square" lIns="0" tIns="182245" rIns="0" bIns="0" rtlCol="0">
            <a:spAutoFit/>
          </a:bodyPr>
          <a:lstStyle/>
          <a:p>
            <a:pPr marL="555625">
              <a:lnSpc>
                <a:spcPct val="100000"/>
              </a:lnSpc>
              <a:spcBef>
                <a:spcPts val="1435"/>
              </a:spcBef>
            </a:pPr>
            <a:r>
              <a:rPr sz="2000" spc="110" dirty="0">
                <a:latin typeface="Trebuchet MS"/>
                <a:cs typeface="Trebuchet MS"/>
              </a:rPr>
              <a:t>R</a:t>
            </a:r>
            <a:r>
              <a:rPr sz="2000" spc="-20" dirty="0">
                <a:latin typeface="Trebuchet MS"/>
                <a:cs typeface="Trebuchet MS"/>
              </a:rPr>
              <a:t> </a:t>
            </a:r>
            <a:r>
              <a:rPr sz="2000" spc="170" dirty="0">
                <a:latin typeface="Trebuchet MS"/>
                <a:cs typeface="Trebuchet MS"/>
              </a:rPr>
              <a:t>A</a:t>
            </a:r>
            <a:r>
              <a:rPr sz="2000" spc="-15" dirty="0">
                <a:latin typeface="Trebuchet MS"/>
                <a:cs typeface="Trebuchet MS"/>
              </a:rPr>
              <a:t> </a:t>
            </a:r>
            <a:r>
              <a:rPr sz="2000" spc="120" dirty="0">
                <a:latin typeface="Trebuchet MS"/>
                <a:cs typeface="Trebuchet MS"/>
              </a:rPr>
              <a:t>T</a:t>
            </a:r>
            <a:r>
              <a:rPr sz="2000" spc="-15" dirty="0">
                <a:latin typeface="Trebuchet MS"/>
                <a:cs typeface="Trebuchet MS"/>
              </a:rPr>
              <a:t> </a:t>
            </a:r>
            <a:r>
              <a:rPr sz="2000" spc="-30" dirty="0">
                <a:latin typeface="Trebuchet MS"/>
                <a:cs typeface="Trebuchet MS"/>
              </a:rPr>
              <a:t>I</a:t>
            </a:r>
            <a:r>
              <a:rPr sz="2000" spc="-15" dirty="0">
                <a:latin typeface="Trebuchet MS"/>
                <a:cs typeface="Trebuchet MS"/>
              </a:rPr>
              <a:t> </a:t>
            </a:r>
            <a:r>
              <a:rPr sz="2000" spc="225" dirty="0">
                <a:latin typeface="Trebuchet MS"/>
                <a:cs typeface="Trebuchet MS"/>
              </a:rPr>
              <a:t>N</a:t>
            </a:r>
            <a:r>
              <a:rPr sz="2000" spc="-15" dirty="0">
                <a:latin typeface="Trebuchet MS"/>
                <a:cs typeface="Trebuchet MS"/>
              </a:rPr>
              <a:t> </a:t>
            </a:r>
            <a:r>
              <a:rPr sz="2000" spc="130" dirty="0">
                <a:latin typeface="Trebuchet MS"/>
                <a:cs typeface="Trebuchet MS"/>
              </a:rPr>
              <a:t>G</a:t>
            </a:r>
            <a:r>
              <a:rPr sz="2000" spc="-15" dirty="0">
                <a:latin typeface="Trebuchet MS"/>
                <a:cs typeface="Trebuchet MS"/>
              </a:rPr>
              <a:t> </a:t>
            </a:r>
            <a:r>
              <a:rPr sz="2000" spc="310" dirty="0">
                <a:latin typeface="Trebuchet MS"/>
                <a:cs typeface="Trebuchet MS"/>
              </a:rPr>
              <a:t>S</a:t>
            </a:r>
            <a:endParaRPr sz="2000">
              <a:latin typeface="Trebuchet MS"/>
              <a:cs typeface="Trebuchet MS"/>
            </a:endParaRPr>
          </a:p>
        </p:txBody>
      </p:sp>
      <p:sp>
        <p:nvSpPr>
          <p:cNvPr id="11" name="object 11"/>
          <p:cNvSpPr txBox="1"/>
          <p:nvPr/>
        </p:nvSpPr>
        <p:spPr>
          <a:xfrm>
            <a:off x="12927589" y="5344012"/>
            <a:ext cx="3700779" cy="491801"/>
          </a:xfrm>
          <a:prstGeom prst="rect">
            <a:avLst/>
          </a:prstGeom>
          <a:solidFill>
            <a:srgbClr val="E1D9D5"/>
          </a:solidFill>
        </p:spPr>
        <p:txBody>
          <a:bodyPr vert="horz" wrap="square" lIns="0" tIns="182245" rIns="0" bIns="0" rtlCol="0">
            <a:spAutoFit/>
          </a:bodyPr>
          <a:lstStyle/>
          <a:p>
            <a:pPr marL="386080">
              <a:lnSpc>
                <a:spcPct val="100000"/>
              </a:lnSpc>
              <a:spcBef>
                <a:spcPts val="1435"/>
              </a:spcBef>
              <a:tabLst>
                <a:tab pos="1555750" algn="l"/>
              </a:tabLst>
            </a:pPr>
            <a:r>
              <a:rPr lang="en-US" sz="2000" dirty="0">
                <a:latin typeface="Trebuchet MS"/>
                <a:cs typeface="Trebuchet MS"/>
              </a:rPr>
              <a:t>GENRES</a:t>
            </a:r>
            <a:endParaRPr sz="2000" dirty="0">
              <a:latin typeface="Trebuchet MS"/>
              <a:cs typeface="Trebuchet MS"/>
            </a:endParaRPr>
          </a:p>
        </p:txBody>
      </p:sp>
      <p:sp>
        <p:nvSpPr>
          <p:cNvPr id="12" name="object 12"/>
          <p:cNvSpPr txBox="1"/>
          <p:nvPr/>
        </p:nvSpPr>
        <p:spPr>
          <a:xfrm>
            <a:off x="12927589" y="6292648"/>
            <a:ext cx="3700779" cy="516167"/>
          </a:xfrm>
          <a:prstGeom prst="rect">
            <a:avLst/>
          </a:prstGeom>
          <a:solidFill>
            <a:srgbClr val="AC6137">
              <a:alpha val="76858"/>
            </a:srgbClr>
          </a:solidFill>
        </p:spPr>
        <p:txBody>
          <a:bodyPr vert="horz" wrap="square" lIns="0" tIns="206375" rIns="0" bIns="0" rtlCol="0">
            <a:spAutoFit/>
          </a:bodyPr>
          <a:lstStyle/>
          <a:p>
            <a:pPr marL="555625">
              <a:lnSpc>
                <a:spcPct val="100000"/>
              </a:lnSpc>
              <a:spcBef>
                <a:spcPts val="1625"/>
              </a:spcBef>
            </a:pPr>
            <a:r>
              <a:rPr lang="en-US" sz="2000" spc="170" dirty="0">
                <a:latin typeface="Trebuchet MS"/>
                <a:cs typeface="Trebuchet MS"/>
              </a:rPr>
              <a:t>USER ID</a:t>
            </a:r>
            <a:endParaRPr sz="2000" dirty="0">
              <a:latin typeface="Trebuchet MS"/>
              <a:cs typeface="Trebuchet MS"/>
            </a:endParaRPr>
          </a:p>
        </p:txBody>
      </p:sp>
      <p:sp>
        <p:nvSpPr>
          <p:cNvPr id="13" name="object 13"/>
          <p:cNvSpPr txBox="1"/>
          <p:nvPr/>
        </p:nvSpPr>
        <p:spPr>
          <a:xfrm>
            <a:off x="1075351" y="8298193"/>
            <a:ext cx="11586845" cy="461009"/>
          </a:xfrm>
          <a:prstGeom prst="rect">
            <a:avLst/>
          </a:prstGeom>
        </p:spPr>
        <p:txBody>
          <a:bodyPr vert="horz" wrap="square" lIns="0" tIns="13335" rIns="0" bIns="0" rtlCol="0">
            <a:spAutoFit/>
          </a:bodyPr>
          <a:lstStyle/>
          <a:p>
            <a:pPr marL="12700">
              <a:lnSpc>
                <a:spcPct val="100000"/>
              </a:lnSpc>
              <a:spcBef>
                <a:spcPts val="105"/>
              </a:spcBef>
            </a:pPr>
            <a:r>
              <a:rPr sz="2850" i="1" spc="-135" dirty="0">
                <a:latin typeface="Arial"/>
                <a:cs typeface="Arial"/>
              </a:rPr>
              <a:t>These</a:t>
            </a:r>
            <a:r>
              <a:rPr sz="2850" i="1" spc="-50" dirty="0">
                <a:latin typeface="Arial"/>
                <a:cs typeface="Arial"/>
              </a:rPr>
              <a:t> </a:t>
            </a:r>
            <a:r>
              <a:rPr sz="2850" i="1" spc="10" dirty="0">
                <a:latin typeface="Arial"/>
                <a:cs typeface="Arial"/>
              </a:rPr>
              <a:t>are</a:t>
            </a:r>
            <a:r>
              <a:rPr sz="2850" i="1" spc="-45" dirty="0">
                <a:latin typeface="Arial"/>
                <a:cs typeface="Arial"/>
              </a:rPr>
              <a:t> </a:t>
            </a:r>
            <a:r>
              <a:rPr sz="2850" i="1" spc="-5" dirty="0">
                <a:latin typeface="Arial"/>
                <a:cs typeface="Arial"/>
              </a:rPr>
              <a:t>variables</a:t>
            </a:r>
            <a:r>
              <a:rPr sz="2850" i="1" spc="-45" dirty="0">
                <a:latin typeface="Arial"/>
                <a:cs typeface="Arial"/>
              </a:rPr>
              <a:t> </a:t>
            </a:r>
            <a:r>
              <a:rPr sz="2850" i="1" spc="75" dirty="0">
                <a:latin typeface="Arial"/>
                <a:cs typeface="Arial"/>
              </a:rPr>
              <a:t>that</a:t>
            </a:r>
            <a:r>
              <a:rPr sz="2850" i="1" spc="-45" dirty="0">
                <a:latin typeface="Arial"/>
                <a:cs typeface="Arial"/>
              </a:rPr>
              <a:t> </a:t>
            </a:r>
            <a:r>
              <a:rPr sz="2850" i="1" spc="10" dirty="0">
                <a:latin typeface="Arial"/>
                <a:cs typeface="Arial"/>
              </a:rPr>
              <a:t>will</a:t>
            </a:r>
            <a:r>
              <a:rPr sz="2850" i="1" spc="-45" dirty="0">
                <a:latin typeface="Arial"/>
                <a:cs typeface="Arial"/>
              </a:rPr>
              <a:t> </a:t>
            </a:r>
            <a:r>
              <a:rPr sz="2850" i="1" dirty="0">
                <a:latin typeface="Arial"/>
                <a:cs typeface="Arial"/>
              </a:rPr>
              <a:t>be</a:t>
            </a:r>
            <a:r>
              <a:rPr sz="2850" i="1" spc="-45" dirty="0">
                <a:latin typeface="Arial"/>
                <a:cs typeface="Arial"/>
              </a:rPr>
              <a:t> </a:t>
            </a:r>
            <a:r>
              <a:rPr sz="2850" i="1" spc="-70" dirty="0">
                <a:latin typeface="Arial"/>
                <a:cs typeface="Arial"/>
              </a:rPr>
              <a:t>used</a:t>
            </a:r>
            <a:r>
              <a:rPr sz="2850" i="1" spc="-45" dirty="0">
                <a:latin typeface="Arial"/>
                <a:cs typeface="Arial"/>
              </a:rPr>
              <a:t> </a:t>
            </a:r>
            <a:r>
              <a:rPr sz="2850" i="1" spc="50" dirty="0">
                <a:latin typeface="Arial"/>
                <a:cs typeface="Arial"/>
              </a:rPr>
              <a:t>to</a:t>
            </a:r>
            <a:r>
              <a:rPr sz="2850" i="1" spc="-45" dirty="0">
                <a:latin typeface="Arial"/>
                <a:cs typeface="Arial"/>
              </a:rPr>
              <a:t> </a:t>
            </a:r>
            <a:r>
              <a:rPr sz="2850" i="1" dirty="0">
                <a:latin typeface="Arial"/>
                <a:cs typeface="Arial"/>
              </a:rPr>
              <a:t>build</a:t>
            </a:r>
            <a:r>
              <a:rPr sz="2850" i="1" spc="-50" dirty="0">
                <a:latin typeface="Arial"/>
                <a:cs typeface="Arial"/>
              </a:rPr>
              <a:t> </a:t>
            </a:r>
            <a:r>
              <a:rPr sz="2850" i="1" spc="20" dirty="0">
                <a:latin typeface="Arial"/>
                <a:cs typeface="Arial"/>
              </a:rPr>
              <a:t>the</a:t>
            </a:r>
            <a:r>
              <a:rPr sz="2850" i="1" spc="-45" dirty="0">
                <a:latin typeface="Arial"/>
                <a:cs typeface="Arial"/>
              </a:rPr>
              <a:t> </a:t>
            </a:r>
            <a:r>
              <a:rPr sz="2850" i="1" spc="-50" dirty="0">
                <a:latin typeface="Arial"/>
                <a:cs typeface="Arial"/>
              </a:rPr>
              <a:t>recommendation</a:t>
            </a:r>
            <a:r>
              <a:rPr sz="2850" i="1" spc="-45" dirty="0">
                <a:latin typeface="Arial"/>
                <a:cs typeface="Arial"/>
              </a:rPr>
              <a:t> </a:t>
            </a:r>
            <a:r>
              <a:rPr sz="2850" i="1" spc="-80" dirty="0">
                <a:latin typeface="Arial"/>
                <a:cs typeface="Arial"/>
              </a:rPr>
              <a:t>system</a:t>
            </a:r>
            <a:endParaRPr sz="2850">
              <a:latin typeface="Arial"/>
              <a:cs typeface="Arial"/>
            </a:endParaRPr>
          </a:p>
        </p:txBody>
      </p:sp>
    </p:spTree>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object 2"/>
          <p:cNvSpPr/>
          <p:nvPr/>
        </p:nvSpPr>
        <p:spPr>
          <a:xfrm>
            <a:off x="1540511" y="7013339"/>
            <a:ext cx="17052289" cy="471438"/>
          </a:xfrm>
          <a:custGeom>
            <a:avLst/>
            <a:gdLst/>
            <a:ahLst/>
            <a:cxnLst/>
            <a:rect l="l" t="t" r="r" b="b"/>
            <a:pathLst>
              <a:path w="18195290" h="3164204">
                <a:moveTo>
                  <a:pt x="0" y="0"/>
                </a:moveTo>
                <a:lnTo>
                  <a:pt x="18195131" y="0"/>
                </a:lnTo>
                <a:lnTo>
                  <a:pt x="18195131" y="3164096"/>
                </a:lnTo>
                <a:lnTo>
                  <a:pt x="0" y="3164096"/>
                </a:lnTo>
                <a:lnTo>
                  <a:pt x="0" y="0"/>
                </a:lnTo>
                <a:close/>
              </a:path>
            </a:pathLst>
          </a:custGeom>
          <a:solidFill>
            <a:srgbClr val="FFF5E3"/>
          </a:solidFill>
        </p:spPr>
        <p:txBody>
          <a:bodyPr wrap="square" lIns="0" tIns="0" rIns="0" bIns="0" rtlCol="0"/>
          <a:lstStyle/>
          <a:p>
            <a:pPr marL="285750" indent="-285750">
              <a:buFont typeface="Arial" panose="020B0604020202020204" pitchFamily="34" charset="0"/>
              <a:buChar char="•"/>
            </a:pPr>
            <a:r>
              <a:rPr lang="en-US" sz="3200" dirty="0"/>
              <a:t>From the graph above, majority of the movies has a higher rating with an average of 4.0.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3" name="object 3"/>
          <p:cNvPicPr/>
          <p:nvPr/>
        </p:nvPicPr>
        <p:blipFill>
          <a:blip r:embed="rId2">
            <a:extLst>
              <a:ext uri="{28A0092B-C50C-407E-A947-70E740481C1C}">
                <a14:useLocalDpi xmlns:a14="http://schemas.microsoft.com/office/drawing/2010/main" val="0"/>
              </a:ext>
            </a:extLst>
          </a:blip>
          <a:srcRect/>
          <a:stretch/>
        </p:blipFill>
        <p:spPr>
          <a:xfrm>
            <a:off x="2971800" y="1404709"/>
            <a:ext cx="9677400" cy="4876800"/>
          </a:xfrm>
          <a:prstGeom prst="rect">
            <a:avLst/>
          </a:prstGeom>
        </p:spPr>
      </p:pic>
      <p:pic>
        <p:nvPicPr>
          <p:cNvPr id="4" name="object 4"/>
          <p:cNvPicPr/>
          <p:nvPr/>
        </p:nvPicPr>
        <p:blipFill>
          <a:blip r:embed="rId3" cstate="print"/>
          <a:stretch>
            <a:fillRect/>
          </a:stretch>
        </p:blipFill>
        <p:spPr>
          <a:xfrm>
            <a:off x="1560334" y="7389528"/>
            <a:ext cx="95250" cy="95249"/>
          </a:xfrm>
          <a:prstGeom prst="rect">
            <a:avLst/>
          </a:prstGeom>
        </p:spPr>
      </p:pic>
      <p:sp>
        <p:nvSpPr>
          <p:cNvPr id="8" name="object 8"/>
          <p:cNvSpPr txBox="1"/>
          <p:nvPr/>
        </p:nvSpPr>
        <p:spPr>
          <a:xfrm>
            <a:off x="1655584" y="6982607"/>
            <a:ext cx="12682567" cy="628377"/>
          </a:xfrm>
          <a:prstGeom prst="rect">
            <a:avLst/>
          </a:prstGeom>
        </p:spPr>
        <p:txBody>
          <a:bodyPr vert="horz" wrap="square" lIns="0" tIns="187960" rIns="0" bIns="0" rtlCol="0">
            <a:spAutoFit/>
          </a:bodyPr>
          <a:lstStyle/>
          <a:p>
            <a:pPr marL="12700">
              <a:lnSpc>
                <a:spcPct val="100000"/>
              </a:lnSpc>
              <a:spcBef>
                <a:spcPts val="1480"/>
              </a:spcBef>
            </a:pPr>
            <a:r>
              <a:rPr sz="2850" i="1" spc="25" dirty="0">
                <a:latin typeface="Arial"/>
                <a:cs typeface="Arial"/>
              </a:rPr>
              <a:t>.</a:t>
            </a:r>
            <a:endParaRPr sz="2850" dirty="0">
              <a:latin typeface="Arial"/>
              <a:cs typeface="Arial"/>
            </a:endParaRPr>
          </a:p>
        </p:txBody>
      </p:sp>
      <p:sp>
        <p:nvSpPr>
          <p:cNvPr id="9" name="object 9"/>
          <p:cNvSpPr txBox="1">
            <a:spLocks noGrp="1"/>
          </p:cNvSpPr>
          <p:nvPr>
            <p:ph type="title"/>
          </p:nvPr>
        </p:nvSpPr>
        <p:spPr>
          <a:xfrm>
            <a:off x="4648200" y="251564"/>
            <a:ext cx="7536733" cy="567463"/>
          </a:xfrm>
          <a:prstGeom prst="rect">
            <a:avLst/>
          </a:prstGeom>
        </p:spPr>
        <p:txBody>
          <a:bodyPr vert="horz" wrap="square" lIns="0" tIns="13335" rIns="0" bIns="0" rtlCol="0">
            <a:spAutoFit/>
          </a:bodyPr>
          <a:lstStyle/>
          <a:p>
            <a:pPr marL="12700">
              <a:lnSpc>
                <a:spcPct val="100000"/>
              </a:lnSpc>
              <a:spcBef>
                <a:spcPts val="105"/>
              </a:spcBef>
            </a:pPr>
            <a:r>
              <a:rPr lang="en-US" sz="3600" b="0" i="1" spc="-30" dirty="0">
                <a:solidFill>
                  <a:srgbClr val="000000"/>
                </a:solidFill>
                <a:latin typeface="Arial"/>
                <a:cs typeface="Arial"/>
              </a:rPr>
              <a:t>VISUALIZATIONS</a:t>
            </a:r>
            <a:endParaRPr lang="en-US" sz="360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8" name="object 8"/>
          <p:cNvSpPr txBox="1"/>
          <p:nvPr/>
        </p:nvSpPr>
        <p:spPr>
          <a:xfrm>
            <a:off x="11258550" y="1905496"/>
            <a:ext cx="6547568" cy="7897226"/>
          </a:xfrm>
          <a:prstGeom prst="rect">
            <a:avLst/>
          </a:prstGeom>
        </p:spPr>
        <p:txBody>
          <a:bodyPr vert="horz" wrap="square" lIns="0" tIns="11430" rIns="0" bIns="0" rtlCol="0">
            <a:spAutoFit/>
          </a:bodyPr>
          <a:lstStyle/>
          <a:p>
            <a:pPr marL="469900" marR="5080" indent="-457200" algn="just">
              <a:lnSpc>
                <a:spcPct val="141800"/>
              </a:lnSpc>
              <a:spcBef>
                <a:spcPts val="90"/>
              </a:spcBef>
              <a:buFont typeface="Arial" panose="020B0604020202020204" pitchFamily="34" charset="0"/>
              <a:buChar char="•"/>
            </a:pPr>
            <a:r>
              <a:rPr lang="en-US" sz="2800" b="0" i="0" dirty="0">
                <a:effectLst/>
                <a:latin typeface="system-ui"/>
              </a:rPr>
              <a:t>The </a:t>
            </a:r>
            <a:r>
              <a:rPr lang="en-US" sz="2800" b="0" i="0" dirty="0" err="1">
                <a:effectLst/>
                <a:latin typeface="system-ui"/>
              </a:rPr>
              <a:t>gragh</a:t>
            </a:r>
            <a:r>
              <a:rPr lang="en-US" sz="2800" b="0" i="0" dirty="0">
                <a:effectLst/>
                <a:latin typeface="system-ui"/>
              </a:rPr>
              <a:t> shows that the genres "Drama" and "Comedy" are the most popular among the movies in the dataset, with significantly higher counts compared to other genres.</a:t>
            </a:r>
          </a:p>
          <a:p>
            <a:pPr marL="12700" marR="5080" algn="just">
              <a:lnSpc>
                <a:spcPct val="141800"/>
              </a:lnSpc>
              <a:spcBef>
                <a:spcPts val="90"/>
              </a:spcBef>
            </a:pPr>
            <a:endParaRPr lang="en-US" sz="2800" dirty="0">
              <a:latin typeface="system-ui"/>
            </a:endParaRPr>
          </a:p>
          <a:p>
            <a:pPr marL="469900" marR="5080" indent="-457200" algn="just">
              <a:lnSpc>
                <a:spcPct val="141800"/>
              </a:lnSpc>
              <a:spcBef>
                <a:spcPts val="90"/>
              </a:spcBef>
              <a:buFont typeface="Arial" panose="020B0604020202020204" pitchFamily="34" charset="0"/>
              <a:buChar char="•"/>
            </a:pPr>
            <a:r>
              <a:rPr lang="en-US" sz="2800" b="0" i="0" dirty="0">
                <a:effectLst/>
                <a:latin typeface="system-ui"/>
              </a:rPr>
              <a:t>Genres such as "Western," "Horror," "Musical," "Film-Noir," "IMAX," and "Documentary" have relatively low counts, indicating they are less frequently represented in the dataset.</a:t>
            </a:r>
          </a:p>
          <a:p>
            <a:pPr marL="12700" marR="5080" algn="just">
              <a:lnSpc>
                <a:spcPct val="141800"/>
              </a:lnSpc>
              <a:spcBef>
                <a:spcPts val="90"/>
              </a:spcBef>
            </a:pPr>
            <a:endParaRPr lang="en-US" sz="2800" b="0" i="0" dirty="0">
              <a:effectLst/>
              <a:latin typeface="system-ui"/>
            </a:endParaRPr>
          </a:p>
          <a:p>
            <a:pPr marL="12700" marR="5080" algn="just">
              <a:lnSpc>
                <a:spcPct val="141800"/>
              </a:lnSpc>
              <a:spcBef>
                <a:spcPts val="90"/>
              </a:spcBef>
            </a:pPr>
            <a:endParaRPr sz="2550" dirty="0">
              <a:latin typeface="Arial"/>
              <a:cs typeface="Arial"/>
            </a:endParaRPr>
          </a:p>
        </p:txBody>
      </p:sp>
      <p:sp>
        <p:nvSpPr>
          <p:cNvPr id="9" name="object 9"/>
          <p:cNvSpPr txBox="1">
            <a:spLocks noGrp="1"/>
          </p:cNvSpPr>
          <p:nvPr>
            <p:ph type="title"/>
          </p:nvPr>
        </p:nvSpPr>
        <p:spPr>
          <a:xfrm>
            <a:off x="3753772" y="758256"/>
            <a:ext cx="4672330" cy="461009"/>
          </a:xfrm>
          <a:prstGeom prst="rect">
            <a:avLst/>
          </a:prstGeom>
        </p:spPr>
        <p:txBody>
          <a:bodyPr vert="horz" wrap="square" lIns="0" tIns="13335" rIns="0" bIns="0" rtlCol="0">
            <a:spAutoFit/>
          </a:bodyPr>
          <a:lstStyle/>
          <a:p>
            <a:pPr marL="12700">
              <a:lnSpc>
                <a:spcPct val="100000"/>
              </a:lnSpc>
              <a:spcBef>
                <a:spcPts val="105"/>
              </a:spcBef>
            </a:pPr>
            <a:r>
              <a:rPr lang="en-US" sz="2850" dirty="0">
                <a:latin typeface="Arial"/>
                <a:cs typeface="Arial"/>
              </a:rPr>
              <a:t>GENRE POPULARITY</a:t>
            </a:r>
            <a:endParaRPr sz="2850" dirty="0">
              <a:latin typeface="Arial"/>
              <a:cs typeface="Arial"/>
            </a:endParaRPr>
          </a:p>
        </p:txBody>
      </p:sp>
      <p:pic>
        <p:nvPicPr>
          <p:cNvPr id="11" name="Picture 10">
            <a:extLst>
              <a:ext uri="{FF2B5EF4-FFF2-40B4-BE49-F238E27FC236}">
                <a16:creationId xmlns:a16="http://schemas.microsoft.com/office/drawing/2014/main" id="{5583CE7A-7834-D4BA-BBA8-85BD56FFA6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1882" y="1910939"/>
            <a:ext cx="10681397" cy="59817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143</TotalTime>
  <Words>618</Words>
  <Application>Microsoft Office PowerPoint</Application>
  <PresentationFormat>Custom</PresentationFormat>
  <Paragraphs>82</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Arial MT</vt:lpstr>
      <vt:lpstr>Calibri</vt:lpstr>
      <vt:lpstr>Cambria</vt:lpstr>
      <vt:lpstr>Lucida Sans Unicode</vt:lpstr>
      <vt:lpstr>system-ui</vt:lpstr>
      <vt:lpstr>Tahoma</vt:lpstr>
      <vt:lpstr>Times New Roman</vt:lpstr>
      <vt:lpstr>Trebuchet MS</vt:lpstr>
      <vt:lpstr>Verdana</vt:lpstr>
      <vt:lpstr>Office Theme</vt:lpstr>
      <vt:lpstr>Movie Recommendation  System</vt:lpstr>
      <vt:lpstr>OUR TEAM OF DATA SCIENTISTS</vt:lpstr>
      <vt:lpstr>INTRODUCTION</vt:lpstr>
      <vt:lpstr>PowerPoint Presentation</vt:lpstr>
      <vt:lpstr>OBJECTIVES</vt:lpstr>
      <vt:lpstr>OVERVIEW</vt:lpstr>
      <vt:lpstr>IMPORTANT  VARIABLES</vt:lpstr>
      <vt:lpstr>VISUALIZATIONS</vt:lpstr>
      <vt:lpstr>GENRE POPULARITY</vt:lpstr>
      <vt:lpstr>BEST MODEL : OPTIMIZED SVD MODEL</vt:lpstr>
      <vt:lpstr>   Enhanced Accuracy with SVD and Hyperparameter Tuning:  </vt:lpstr>
      <vt:lpstr>Recommendations</vt:lpstr>
      <vt:lpstr>DEPLOYED CLIP</vt:lpstr>
      <vt:lpstr>"A good movie is always worth watching twice. A great recommendation helps you discover it the first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Recommendation System</dc:title>
  <dc:creator>ronny nyagaka</dc:creator>
  <cp:keywords>DAFmgEMyEtU,BAFfUx4bTXs</cp:keywords>
  <cp:lastModifiedBy>JOSELINE APIYO</cp:lastModifiedBy>
  <cp:revision>1</cp:revision>
  <dcterms:created xsi:type="dcterms:W3CDTF">2024-10-12T11:15:02Z</dcterms:created>
  <dcterms:modified xsi:type="dcterms:W3CDTF">2024-10-12T13:40:47Z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2023-06-22T00:00:00Z</vt:filetime>
  </property>
  <property fmtid="{D5CDD505-2E9C-101B-9397-08002B2CF9AE}" pid="3" name="Creator">
    <vt:lpwstr>Canva</vt:lpwstr>
  </property>
  <property fmtid="{D5CDD505-2E9C-101B-9397-08002B2CF9AE}" pid="4" name="LastSaved">
    <vt:filetime>2024-10-12T00:00:00Z</vt:filetime>
  </property>
</Properties>
</file>